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4"/>
  </p:sldMasterIdLst>
  <p:notesMasterIdLst>
    <p:notesMasterId r:id="rId66"/>
  </p:notesMasterIdLst>
  <p:sldIdLst>
    <p:sldId id="257" r:id="rId5"/>
    <p:sldId id="258" r:id="rId6"/>
    <p:sldId id="259" r:id="rId7"/>
    <p:sldId id="260" r:id="rId8"/>
    <p:sldId id="261" r:id="rId9"/>
    <p:sldId id="262" r:id="rId10"/>
    <p:sldId id="364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433" r:id="rId20"/>
    <p:sldId id="434" r:id="rId21"/>
    <p:sldId id="273" r:id="rId22"/>
    <p:sldId id="425" r:id="rId23"/>
    <p:sldId id="443" r:id="rId24"/>
    <p:sldId id="431" r:id="rId25"/>
    <p:sldId id="307" r:id="rId26"/>
    <p:sldId id="437" r:id="rId27"/>
    <p:sldId id="438" r:id="rId28"/>
    <p:sldId id="264" r:id="rId29"/>
    <p:sldId id="320" r:id="rId30"/>
    <p:sldId id="354" r:id="rId31"/>
    <p:sldId id="321" r:id="rId32"/>
    <p:sldId id="322" r:id="rId33"/>
    <p:sldId id="323" r:id="rId34"/>
    <p:sldId id="325" r:id="rId35"/>
    <p:sldId id="356" r:id="rId36"/>
    <p:sldId id="357" r:id="rId37"/>
    <p:sldId id="442" r:id="rId38"/>
    <p:sldId id="326" r:id="rId39"/>
    <p:sldId id="327" r:id="rId40"/>
    <p:sldId id="361" r:id="rId41"/>
    <p:sldId id="331" r:id="rId42"/>
    <p:sldId id="332" r:id="rId43"/>
    <p:sldId id="333" r:id="rId44"/>
    <p:sldId id="334" r:id="rId45"/>
    <p:sldId id="335" r:id="rId46"/>
    <p:sldId id="336" r:id="rId47"/>
    <p:sldId id="338" r:id="rId48"/>
    <p:sldId id="339" r:id="rId49"/>
    <p:sldId id="441" r:id="rId50"/>
    <p:sldId id="341" r:id="rId51"/>
    <p:sldId id="342" r:id="rId52"/>
    <p:sldId id="360" r:id="rId53"/>
    <p:sldId id="311" r:id="rId54"/>
    <p:sldId id="304" r:id="rId55"/>
    <p:sldId id="303" r:id="rId56"/>
    <p:sldId id="440" r:id="rId57"/>
    <p:sldId id="289" r:id="rId58"/>
    <p:sldId id="423" r:id="rId59"/>
    <p:sldId id="362" r:id="rId60"/>
    <p:sldId id="421" r:id="rId61"/>
    <p:sldId id="419" r:id="rId62"/>
    <p:sldId id="316" r:id="rId63"/>
    <p:sldId id="351" r:id="rId64"/>
    <p:sldId id="352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761F0002-6FF6-454F-B362-23ADC137C63B}">
          <p14:sldIdLst>
            <p14:sldId id="257"/>
            <p14:sldId id="258"/>
            <p14:sldId id="259"/>
            <p14:sldId id="260"/>
            <p14:sldId id="261"/>
            <p14:sldId id="262"/>
            <p14:sldId id="364"/>
            <p14:sldId id="263"/>
          </p14:sldIdLst>
        </p14:section>
        <p14:section name="Member 1 - IT18022902" id="{66675124-C7DC-4FF1-98A8-848E171D3FA7}">
          <p14:sldIdLst>
            <p14:sldId id="265"/>
            <p14:sldId id="266"/>
            <p14:sldId id="267"/>
            <p14:sldId id="268"/>
            <p14:sldId id="269"/>
            <p14:sldId id="270"/>
            <p14:sldId id="271"/>
            <p14:sldId id="433"/>
            <p14:sldId id="434"/>
            <p14:sldId id="273"/>
            <p14:sldId id="425"/>
            <p14:sldId id="443"/>
            <p14:sldId id="431"/>
            <p14:sldId id="307"/>
            <p14:sldId id="437"/>
            <p14:sldId id="438"/>
            <p14:sldId id="264"/>
          </p14:sldIdLst>
        </p14:section>
        <p14:section name="Member 2 - IT18003406 | MOHAMED M. F." id="{C359E254-4314-4B5F-9EBE-3BF55C52A534}">
          <p14:sldIdLst>
            <p14:sldId id="320"/>
            <p14:sldId id="354"/>
            <p14:sldId id="321"/>
            <p14:sldId id="322"/>
            <p14:sldId id="323"/>
            <p14:sldId id="325"/>
            <p14:sldId id="356"/>
            <p14:sldId id="357"/>
            <p14:sldId id="442"/>
            <p14:sldId id="326"/>
            <p14:sldId id="327"/>
            <p14:sldId id="361"/>
          </p14:sldIdLst>
        </p14:section>
        <p14:section name="Member 3 - IT18012620 | V.Y SAMARASIRI" id="{5711330E-68A5-4674-8E80-05A550ADBFC2}">
          <p14:sldIdLst>
            <p14:sldId id="331"/>
            <p14:sldId id="332"/>
            <p14:sldId id="333"/>
            <p14:sldId id="334"/>
            <p14:sldId id="335"/>
            <p14:sldId id="336"/>
            <p14:sldId id="338"/>
            <p14:sldId id="339"/>
            <p14:sldId id="441"/>
            <p14:sldId id="341"/>
            <p14:sldId id="342"/>
            <p14:sldId id="360"/>
          </p14:sldIdLst>
        </p14:section>
        <p14:section name="Member 4 - IT17181648 Vinobaji Selvaratnam" id="{9E3F1B18-3CFC-40F7-9622-F9F04A217791}">
          <p14:sldIdLst>
            <p14:sldId id="311"/>
            <p14:sldId id="304"/>
            <p14:sldId id="303"/>
            <p14:sldId id="440"/>
            <p14:sldId id="289"/>
            <p14:sldId id="423"/>
            <p14:sldId id="362"/>
            <p14:sldId id="421"/>
            <p14:sldId id="419"/>
            <p14:sldId id="316"/>
          </p14:sldIdLst>
        </p14:section>
        <p14:section name="Main-rest" id="{C2704358-62D4-4411-BCCC-F4766FBE1B75}">
          <p14:sldIdLst>
            <p14:sldId id="351"/>
            <p14:sldId id="35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404040"/>
    <a:srgbClr val="262626"/>
    <a:srgbClr val="DDDFE0"/>
    <a:srgbClr val="E5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ukkumbure S.P.M.K.W. it18022902" userId="23667e82-b423-4b74-b8e3-dab898baa15c" providerId="ADAL" clId="{9F22625B-C5B8-4F0B-A0C3-599537655D7A}"/>
    <pc:docChg chg="undo custSel delSld modSld modSection">
      <pc:chgData name="Ilukkumbure S.P.M.K.W. it18022902" userId="23667e82-b423-4b74-b8e3-dab898baa15c" providerId="ADAL" clId="{9F22625B-C5B8-4F0B-A0C3-599537655D7A}" dt="2021-11-25T15:14:32.727" v="6" actId="2696"/>
      <pc:docMkLst>
        <pc:docMk/>
      </pc:docMkLst>
      <pc:sldChg chg="mod modShow">
        <pc:chgData name="Ilukkumbure S.P.M.K.W. it18022902" userId="23667e82-b423-4b74-b8e3-dab898baa15c" providerId="ADAL" clId="{9F22625B-C5B8-4F0B-A0C3-599537655D7A}" dt="2021-11-25T15:13:39.645" v="2" actId="729"/>
        <pc:sldMkLst>
          <pc:docMk/>
          <pc:sldMk cId="1302657811" sldId="273"/>
        </pc:sldMkLst>
      </pc:sldChg>
      <pc:sldChg chg="del">
        <pc:chgData name="Ilukkumbure S.P.M.K.W. it18022902" userId="23667e82-b423-4b74-b8e3-dab898baa15c" providerId="ADAL" clId="{9F22625B-C5B8-4F0B-A0C3-599537655D7A}" dt="2021-11-25T15:13:50.743" v="3" actId="2696"/>
        <pc:sldMkLst>
          <pc:docMk/>
          <pc:sldMk cId="1620710690" sldId="274"/>
        </pc:sldMkLst>
      </pc:sldChg>
      <pc:sldChg chg="del">
        <pc:chgData name="Ilukkumbure S.P.M.K.W. it18022902" userId="23667e82-b423-4b74-b8e3-dab898baa15c" providerId="ADAL" clId="{9F22625B-C5B8-4F0B-A0C3-599537655D7A}" dt="2021-11-25T15:13:50.743" v="3" actId="2696"/>
        <pc:sldMkLst>
          <pc:docMk/>
          <pc:sldMk cId="1526542359" sldId="275"/>
        </pc:sldMkLst>
      </pc:sldChg>
      <pc:sldChg chg="del">
        <pc:chgData name="Ilukkumbure S.P.M.K.W. it18022902" userId="23667e82-b423-4b74-b8e3-dab898baa15c" providerId="ADAL" clId="{9F22625B-C5B8-4F0B-A0C3-599537655D7A}" dt="2021-11-25T15:13:50.743" v="3" actId="2696"/>
        <pc:sldMkLst>
          <pc:docMk/>
          <pc:sldMk cId="665109608" sldId="276"/>
        </pc:sldMkLst>
      </pc:sldChg>
      <pc:sldChg chg="del">
        <pc:chgData name="Ilukkumbure S.P.M.K.W. it18022902" userId="23667e82-b423-4b74-b8e3-dab898baa15c" providerId="ADAL" clId="{9F22625B-C5B8-4F0B-A0C3-599537655D7A}" dt="2021-11-25T15:13:50.743" v="3" actId="2696"/>
        <pc:sldMkLst>
          <pc:docMk/>
          <pc:sldMk cId="2221011516" sldId="277"/>
        </pc:sldMkLst>
      </pc:sldChg>
      <pc:sldChg chg="del">
        <pc:chgData name="Ilukkumbure S.P.M.K.W. it18022902" userId="23667e82-b423-4b74-b8e3-dab898baa15c" providerId="ADAL" clId="{9F22625B-C5B8-4F0B-A0C3-599537655D7A}" dt="2021-11-25T15:13:50.743" v="3" actId="2696"/>
        <pc:sldMkLst>
          <pc:docMk/>
          <pc:sldMk cId="1295744893" sldId="278"/>
        </pc:sldMkLst>
      </pc:sldChg>
      <pc:sldChg chg="del">
        <pc:chgData name="Ilukkumbure S.P.M.K.W. it18022902" userId="23667e82-b423-4b74-b8e3-dab898baa15c" providerId="ADAL" clId="{9F22625B-C5B8-4F0B-A0C3-599537655D7A}" dt="2021-11-25T15:14:15.357" v="4" actId="2696"/>
        <pc:sldMkLst>
          <pc:docMk/>
          <pc:sldMk cId="1627832432" sldId="281"/>
        </pc:sldMkLst>
      </pc:sldChg>
      <pc:sldChg chg="del">
        <pc:chgData name="Ilukkumbure S.P.M.K.W. it18022902" userId="23667e82-b423-4b74-b8e3-dab898baa15c" providerId="ADAL" clId="{9F22625B-C5B8-4F0B-A0C3-599537655D7A}" dt="2021-11-25T15:14:32.727" v="6" actId="2696"/>
        <pc:sldMkLst>
          <pc:docMk/>
          <pc:sldMk cId="2850591083" sldId="328"/>
        </pc:sldMkLst>
      </pc:sldChg>
      <pc:sldChg chg="del">
        <pc:chgData name="Ilukkumbure S.P.M.K.W. it18022902" userId="23667e82-b423-4b74-b8e3-dab898baa15c" providerId="ADAL" clId="{9F22625B-C5B8-4F0B-A0C3-599537655D7A}" dt="2021-11-25T15:14:21.379" v="5" actId="2696"/>
        <pc:sldMkLst>
          <pc:docMk/>
          <pc:sldMk cId="412760743" sldId="355"/>
        </pc:sldMkLst>
      </pc:sldChg>
      <pc:sldChg chg="del">
        <pc:chgData name="Ilukkumbure S.P.M.K.W. it18022902" userId="23667e82-b423-4b74-b8e3-dab898baa15c" providerId="ADAL" clId="{9F22625B-C5B8-4F0B-A0C3-599537655D7A}" dt="2021-11-25T15:13:50.743" v="3" actId="2696"/>
        <pc:sldMkLst>
          <pc:docMk/>
          <pc:sldMk cId="3045711584" sldId="424"/>
        </pc:sldMkLst>
      </pc:sldChg>
      <pc:sldChg chg="del">
        <pc:chgData name="Ilukkumbure S.P.M.K.W. it18022902" userId="23667e82-b423-4b74-b8e3-dab898baa15c" providerId="ADAL" clId="{9F22625B-C5B8-4F0B-A0C3-599537655D7A}" dt="2021-11-25T15:14:15.357" v="4" actId="2696"/>
        <pc:sldMkLst>
          <pc:docMk/>
          <pc:sldMk cId="3546297069" sldId="426"/>
        </pc:sldMkLst>
      </pc:sldChg>
      <pc:sldChg chg="del">
        <pc:chgData name="Ilukkumbure S.P.M.K.W. it18022902" userId="23667e82-b423-4b74-b8e3-dab898baa15c" providerId="ADAL" clId="{9F22625B-C5B8-4F0B-A0C3-599537655D7A}" dt="2021-11-25T15:14:15.357" v="4" actId="2696"/>
        <pc:sldMkLst>
          <pc:docMk/>
          <pc:sldMk cId="4164663029" sldId="427"/>
        </pc:sldMkLst>
      </pc:sldChg>
      <pc:sldChg chg="del">
        <pc:chgData name="Ilukkumbure S.P.M.K.W. it18022902" userId="23667e82-b423-4b74-b8e3-dab898baa15c" providerId="ADAL" clId="{9F22625B-C5B8-4F0B-A0C3-599537655D7A}" dt="2021-11-25T15:14:15.357" v="4" actId="2696"/>
        <pc:sldMkLst>
          <pc:docMk/>
          <pc:sldMk cId="1226854978" sldId="428"/>
        </pc:sldMkLst>
      </pc:sldChg>
      <pc:sldChg chg="del">
        <pc:chgData name="Ilukkumbure S.P.M.K.W. it18022902" userId="23667e82-b423-4b74-b8e3-dab898baa15c" providerId="ADAL" clId="{9F22625B-C5B8-4F0B-A0C3-599537655D7A}" dt="2021-11-25T15:14:15.357" v="4" actId="2696"/>
        <pc:sldMkLst>
          <pc:docMk/>
          <pc:sldMk cId="2472598239" sldId="429"/>
        </pc:sldMkLst>
      </pc:sldChg>
      <pc:sldChg chg="del">
        <pc:chgData name="Ilukkumbure S.P.M.K.W. it18022902" userId="23667e82-b423-4b74-b8e3-dab898baa15c" providerId="ADAL" clId="{9F22625B-C5B8-4F0B-A0C3-599537655D7A}" dt="2021-11-25T15:14:15.357" v="4" actId="2696"/>
        <pc:sldMkLst>
          <pc:docMk/>
          <pc:sldMk cId="349012760" sldId="430"/>
        </pc:sldMkLst>
      </pc:sldChg>
      <pc:sldChg chg="del">
        <pc:chgData name="Ilukkumbure S.P.M.K.W. it18022902" userId="23667e82-b423-4b74-b8e3-dab898baa15c" providerId="ADAL" clId="{9F22625B-C5B8-4F0B-A0C3-599537655D7A}" dt="2021-11-25T15:14:15.357" v="4" actId="2696"/>
        <pc:sldMkLst>
          <pc:docMk/>
          <pc:sldMk cId="819231766" sldId="435"/>
        </pc:sldMkLst>
      </pc:sldChg>
      <pc:sldChg chg="del">
        <pc:chgData name="Ilukkumbure S.P.M.K.W. it18022902" userId="23667e82-b423-4b74-b8e3-dab898baa15c" providerId="ADAL" clId="{9F22625B-C5B8-4F0B-A0C3-599537655D7A}" dt="2021-11-25T15:14:15.357" v="4" actId="2696"/>
        <pc:sldMkLst>
          <pc:docMk/>
          <pc:sldMk cId="2503767291" sldId="43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>
                <a:solidFill>
                  <a:srgbClr val="00B050"/>
                </a:solidFill>
              </a:rPr>
              <a:t>Rainfall</a:t>
            </a:r>
          </a:p>
        </c:rich>
      </c:tx>
      <c:layout>
        <c:manualLayout>
          <c:xMode val="edge"/>
          <c:yMode val="edge"/>
          <c:x val="0.39356202638970988"/>
          <c:y val="2.6436296966348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9"/>
            <c:spPr>
              <a:gradFill rotWithShape="1">
                <a:gsLst>
                  <a:gs pos="0">
                    <a:schemeClr val="accent1">
                      <a:tint val="96000"/>
                      <a:lumMod val="102000"/>
                    </a:schemeClr>
                  </a:gs>
                  <a:gs pos="100000">
                    <a:schemeClr val="accent1">
                      <a:shade val="88000"/>
                      <a:lumMod val="94000"/>
                    </a:schemeClr>
                  </a:gs>
                </a:gsLst>
                <a:path path="circle">
                  <a:fillToRect l="50000" t="100000" r="100000" b="50000"/>
                </a:path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64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>
                  <a:rot lat="0" lon="0" rev="1200000"/>
                </a:lightRig>
              </a:scene3d>
              <a:sp3d>
                <a:bevelT w="25400" h="12700"/>
              </a:sp3d>
            </c:spPr>
            <c:extLst>
              <c:ext xmlns:c16="http://schemas.microsoft.com/office/drawing/2014/chart" uri="{C3380CC4-5D6E-409C-BE32-E72D297353CC}">
                <c16:uniqueId val="{00000002-59C5-4844-AFD1-ADE74D461BC0}"/>
              </c:ext>
            </c:extLst>
          </c:dPt>
          <c:dPt>
            <c:idx val="1"/>
            <c:bubble3D val="0"/>
            <c:explosion val="4"/>
            <c:spPr>
              <a:gradFill rotWithShape="1">
                <a:gsLst>
                  <a:gs pos="0">
                    <a:schemeClr val="accent2">
                      <a:tint val="96000"/>
                      <a:lumMod val="102000"/>
                    </a:schemeClr>
                  </a:gs>
                  <a:gs pos="100000">
                    <a:schemeClr val="accent2">
                      <a:shade val="88000"/>
                      <a:lumMod val="94000"/>
                    </a:schemeClr>
                  </a:gs>
                </a:gsLst>
                <a:path path="circle">
                  <a:fillToRect l="50000" t="100000" r="100000" b="50000"/>
                </a:path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64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>
                  <a:rot lat="0" lon="0" rev="1200000"/>
                </a:lightRig>
              </a:scene3d>
              <a:sp3d>
                <a:bevelT w="25400" h="12700"/>
              </a:sp3d>
            </c:spPr>
            <c:extLst>
              <c:ext xmlns:c16="http://schemas.microsoft.com/office/drawing/2014/chart" uri="{C3380CC4-5D6E-409C-BE32-E72D297353CC}">
                <c16:uniqueId val="{00000004-59C5-4844-AFD1-ADE74D461BC0}"/>
              </c:ext>
            </c:extLst>
          </c:dPt>
          <c:dPt>
            <c:idx val="2"/>
            <c:bubble3D val="0"/>
            <c:explosion val="22"/>
            <c:spPr>
              <a:gradFill rotWithShape="1">
                <a:gsLst>
                  <a:gs pos="0">
                    <a:schemeClr val="accent3">
                      <a:tint val="96000"/>
                      <a:lumMod val="102000"/>
                    </a:schemeClr>
                  </a:gs>
                  <a:gs pos="100000">
                    <a:schemeClr val="accent3">
                      <a:shade val="88000"/>
                      <a:lumMod val="94000"/>
                    </a:schemeClr>
                  </a:gs>
                </a:gsLst>
                <a:path path="circle">
                  <a:fillToRect l="50000" t="100000" r="100000" b="50000"/>
                </a:path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64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>
                  <a:rot lat="0" lon="0" rev="1200000"/>
                </a:lightRig>
              </a:scene3d>
              <a:sp3d>
                <a:bevelT w="25400" h="12700"/>
              </a:sp3d>
            </c:spPr>
            <c:extLst>
              <c:ext xmlns:c16="http://schemas.microsoft.com/office/drawing/2014/chart" uri="{C3380CC4-5D6E-409C-BE32-E72D297353CC}">
                <c16:uniqueId val="{00000005-59C5-4844-AFD1-ADE74D461BC0}"/>
              </c:ext>
            </c:extLst>
          </c:dPt>
          <c:dPt>
            <c:idx val="3"/>
            <c:bubble3D val="0"/>
            <c:explosion val="14"/>
            <c:spPr>
              <a:gradFill rotWithShape="1">
                <a:gsLst>
                  <a:gs pos="0">
                    <a:schemeClr val="accent4">
                      <a:tint val="96000"/>
                      <a:lumMod val="102000"/>
                    </a:schemeClr>
                  </a:gs>
                  <a:gs pos="100000">
                    <a:schemeClr val="accent4">
                      <a:shade val="88000"/>
                      <a:lumMod val="94000"/>
                    </a:schemeClr>
                  </a:gs>
                </a:gsLst>
                <a:path path="circle">
                  <a:fillToRect l="50000" t="100000" r="100000" b="50000"/>
                </a:path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64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>
                  <a:rot lat="0" lon="0" rev="1200000"/>
                </a:lightRig>
              </a:scene3d>
              <a:sp3d>
                <a:bevelT w="25400" h="12700"/>
              </a:sp3d>
            </c:spPr>
            <c:extLst>
              <c:ext xmlns:c16="http://schemas.microsoft.com/office/drawing/2014/chart" uri="{C3380CC4-5D6E-409C-BE32-E72D297353CC}">
                <c16:uniqueId val="{00000003-59C5-4844-AFD1-ADE74D461BC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60D858D-C4BB-4872-978F-9C1D6A6533B4}" type="CATEGORYNAME">
                      <a:rPr lang="en-US"/>
                      <a:pPr/>
                      <a:t>[CATEGORY NAME]</a:t>
                    </a:fld>
                    <a:r>
                      <a:rPr lang="en-US"/>
                      <a:t>
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9C5-4844-AFD1-ADE74D461BC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059E233-77C4-43FF-AAD7-A81C356CD50E}" type="CATEGORYNAME">
                      <a:rPr lang="en-US"/>
                      <a:pPr/>
                      <a:t>[CATEGORY NAME]</a:t>
                    </a:fld>
                    <a:r>
                      <a:rPr lang="en-US"/>
                      <a:t>
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9C5-4844-AFD1-ADE74D461BC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3B20E63-EFAE-4D9A-9742-D33FCD7D329E}" type="CATEGORYNAME">
                      <a:rPr lang="en-US"/>
                      <a:pPr/>
                      <a:t>[CATEGORY NAME]</a:t>
                    </a:fld>
                    <a:r>
                      <a:rPr lang="en-US"/>
                      <a:t>
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9C5-4844-AFD1-ADE74D461BC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Other
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9C5-4844-AFD1-ADE74D461B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Temperature</c:v>
                </c:pt>
                <c:pt idx="1">
                  <c:v>Relative Humidity</c:v>
                </c:pt>
                <c:pt idx="2">
                  <c:v>Sea Level Pressure</c:v>
                </c:pt>
                <c:pt idx="3">
                  <c:v>Others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35</c:v>
                </c:pt>
                <c:pt idx="1">
                  <c:v>35</c:v>
                </c:pt>
                <c:pt idx="2">
                  <c:v>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C5-4844-AFD1-ADE74D461BC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4" Type="http://schemas.openxmlformats.org/officeDocument/2006/relationships/image" Target="../media/image5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4" Type="http://schemas.openxmlformats.org/officeDocument/2006/relationships/image" Target="../media/image5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F824D0-81FD-4423-957D-985E99F4E1A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278C96-8571-4829-9A2C-C9A3633B4F4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Change Batch Size</a:t>
          </a:r>
        </a:p>
      </dgm:t>
    </dgm:pt>
    <dgm:pt modelId="{D149181A-EAD3-4070-AFB5-456841B2CEAA}" type="parTrans" cxnId="{20D83F64-D8B4-4FBB-9AFA-AB37633CBDAC}">
      <dgm:prSet/>
      <dgm:spPr/>
      <dgm:t>
        <a:bodyPr/>
        <a:lstStyle/>
        <a:p>
          <a:endParaRPr lang="en-US"/>
        </a:p>
      </dgm:t>
    </dgm:pt>
    <dgm:pt modelId="{A6977222-3538-4B75-8BD1-BDE4FE633F3A}" type="sibTrans" cxnId="{20D83F64-D8B4-4FBB-9AFA-AB37633CBDAC}">
      <dgm:prSet/>
      <dgm:spPr/>
      <dgm:t>
        <a:bodyPr/>
        <a:lstStyle/>
        <a:p>
          <a:endParaRPr lang="en-US"/>
        </a:p>
      </dgm:t>
    </dgm:pt>
    <dgm:pt modelId="{568A3E90-207D-4DA8-B1E8-C92D9FDA8DE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/>
            <a:t>Increased from  50 to 100</a:t>
          </a:r>
        </a:p>
      </dgm:t>
    </dgm:pt>
    <dgm:pt modelId="{DF43A796-0D80-4F1A-B808-212B733AC3F9}" type="parTrans" cxnId="{0DB46DC7-1446-4A07-8D86-ACEC5672D7B0}">
      <dgm:prSet/>
      <dgm:spPr/>
      <dgm:t>
        <a:bodyPr/>
        <a:lstStyle/>
        <a:p>
          <a:endParaRPr lang="en-US"/>
        </a:p>
      </dgm:t>
    </dgm:pt>
    <dgm:pt modelId="{50E408B7-5E0D-4DB3-980F-FF0BA2B15673}" type="sibTrans" cxnId="{0DB46DC7-1446-4A07-8D86-ACEC5672D7B0}">
      <dgm:prSet/>
      <dgm:spPr/>
      <dgm:t>
        <a:bodyPr/>
        <a:lstStyle/>
        <a:p>
          <a:endParaRPr lang="en-US"/>
        </a:p>
      </dgm:t>
    </dgm:pt>
    <dgm:pt modelId="{F614E950-DE7E-4169-984D-72118B42A6B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Change Model Parameters</a:t>
          </a:r>
        </a:p>
      </dgm:t>
    </dgm:pt>
    <dgm:pt modelId="{10A4F1B1-3BB0-4D28-9667-8F2E30E7E7EA}" type="parTrans" cxnId="{78777DB5-59A4-44FB-95CA-B336580180FB}">
      <dgm:prSet/>
      <dgm:spPr/>
      <dgm:t>
        <a:bodyPr/>
        <a:lstStyle/>
        <a:p>
          <a:endParaRPr lang="en-US"/>
        </a:p>
      </dgm:t>
    </dgm:pt>
    <dgm:pt modelId="{ABEE4F29-727D-4D5B-BE5B-3877E6256BBB}" type="sibTrans" cxnId="{78777DB5-59A4-44FB-95CA-B336580180FB}">
      <dgm:prSet/>
      <dgm:spPr/>
      <dgm:t>
        <a:bodyPr/>
        <a:lstStyle/>
        <a:p>
          <a:endParaRPr lang="en-US"/>
        </a:p>
      </dgm:t>
    </dgm:pt>
    <dgm:pt modelId="{A86E5210-76A7-42D6-8894-E7B7D114F78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Use Normalized training set</a:t>
          </a:r>
        </a:p>
      </dgm:t>
    </dgm:pt>
    <dgm:pt modelId="{B3778CF9-A45F-4827-B860-C3F79C5FD0DB}" type="parTrans" cxnId="{9FCF1BEA-0E57-4D93-8797-DD06B24AD178}">
      <dgm:prSet/>
      <dgm:spPr/>
      <dgm:t>
        <a:bodyPr/>
        <a:lstStyle/>
        <a:p>
          <a:endParaRPr lang="en-US"/>
        </a:p>
      </dgm:t>
    </dgm:pt>
    <dgm:pt modelId="{1AD35139-9DC5-4DBC-B53B-58F293262331}" type="sibTrans" cxnId="{9FCF1BEA-0E57-4D93-8797-DD06B24AD178}">
      <dgm:prSet/>
      <dgm:spPr/>
      <dgm:t>
        <a:bodyPr/>
        <a:lstStyle/>
        <a:p>
          <a:endParaRPr lang="en-US"/>
        </a:p>
      </dgm:t>
    </dgm:pt>
    <dgm:pt modelId="{0D0BCFB7-96D8-4B24-A8A5-3B254B513C3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Use  Normalized test set</a:t>
          </a:r>
        </a:p>
      </dgm:t>
    </dgm:pt>
    <dgm:pt modelId="{E5E1AA5A-4FDE-49B9-B61B-18710FB0AF16}" type="parTrans" cxnId="{697C126C-1DAC-4B34-A093-77D8AC61D9B0}">
      <dgm:prSet/>
      <dgm:spPr/>
      <dgm:t>
        <a:bodyPr/>
        <a:lstStyle/>
        <a:p>
          <a:endParaRPr lang="en-US"/>
        </a:p>
      </dgm:t>
    </dgm:pt>
    <dgm:pt modelId="{B71CE31E-C54C-4ACD-B16D-360B0F6738E9}" type="sibTrans" cxnId="{697C126C-1DAC-4B34-A093-77D8AC61D9B0}">
      <dgm:prSet/>
      <dgm:spPr/>
      <dgm:t>
        <a:bodyPr/>
        <a:lstStyle/>
        <a:p>
          <a:endParaRPr lang="en-US"/>
        </a:p>
      </dgm:t>
    </dgm:pt>
    <dgm:pt modelId="{1C10023C-1DFC-4EED-A3E4-CF34D9038BC0}" type="pres">
      <dgm:prSet presAssocID="{87F824D0-81FD-4423-957D-985E99F4E1A2}" presName="root" presStyleCnt="0">
        <dgm:presLayoutVars>
          <dgm:dir/>
          <dgm:resizeHandles val="exact"/>
        </dgm:presLayoutVars>
      </dgm:prSet>
      <dgm:spPr/>
    </dgm:pt>
    <dgm:pt modelId="{7D8D00C4-AD35-42A8-97C6-8ABD4C5914D8}" type="pres">
      <dgm:prSet presAssocID="{45278C96-8571-4829-9A2C-C9A3633B4F4A}" presName="compNode" presStyleCnt="0"/>
      <dgm:spPr/>
    </dgm:pt>
    <dgm:pt modelId="{3D951D85-6B9B-483E-B333-C446F53D6177}" type="pres">
      <dgm:prSet presAssocID="{45278C96-8571-4829-9A2C-C9A3633B4F4A}" presName="bgRect" presStyleLbl="bgShp" presStyleIdx="0" presStyleCnt="2"/>
      <dgm:spPr/>
    </dgm:pt>
    <dgm:pt modelId="{D694F9F3-A0FA-4A15-9856-0632B26DD874}" type="pres">
      <dgm:prSet presAssocID="{45278C96-8571-4829-9A2C-C9A3633B4F4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3E218A0C-8E95-41BD-BEAE-7EE057DD4BD0}" type="pres">
      <dgm:prSet presAssocID="{45278C96-8571-4829-9A2C-C9A3633B4F4A}" presName="spaceRect" presStyleCnt="0"/>
      <dgm:spPr/>
    </dgm:pt>
    <dgm:pt modelId="{9263C53F-C54D-4147-A055-9F5E783DC3D0}" type="pres">
      <dgm:prSet presAssocID="{45278C96-8571-4829-9A2C-C9A3633B4F4A}" presName="parTx" presStyleLbl="revTx" presStyleIdx="0" presStyleCnt="4" custScaleX="116202" custScaleY="105429">
        <dgm:presLayoutVars>
          <dgm:chMax val="0"/>
          <dgm:chPref val="0"/>
        </dgm:presLayoutVars>
      </dgm:prSet>
      <dgm:spPr/>
    </dgm:pt>
    <dgm:pt modelId="{5F838B99-498B-469D-83A7-79910C730FC4}" type="pres">
      <dgm:prSet presAssocID="{45278C96-8571-4829-9A2C-C9A3633B4F4A}" presName="desTx" presStyleLbl="revTx" presStyleIdx="1" presStyleCnt="4">
        <dgm:presLayoutVars/>
      </dgm:prSet>
      <dgm:spPr/>
    </dgm:pt>
    <dgm:pt modelId="{FB4D50EA-41EE-491E-923C-01F00AF6774B}" type="pres">
      <dgm:prSet presAssocID="{A6977222-3538-4B75-8BD1-BDE4FE633F3A}" presName="sibTrans" presStyleCnt="0"/>
      <dgm:spPr/>
    </dgm:pt>
    <dgm:pt modelId="{47CADFFF-0C18-4E00-9C2A-B0FDBC76A83A}" type="pres">
      <dgm:prSet presAssocID="{F614E950-DE7E-4169-984D-72118B42A6B8}" presName="compNode" presStyleCnt="0"/>
      <dgm:spPr/>
    </dgm:pt>
    <dgm:pt modelId="{07452061-657E-42BD-B271-3CE7C580AE76}" type="pres">
      <dgm:prSet presAssocID="{F614E950-DE7E-4169-984D-72118B42A6B8}" presName="bgRect" presStyleLbl="bgShp" presStyleIdx="1" presStyleCnt="2" custScaleY="118489"/>
      <dgm:spPr/>
    </dgm:pt>
    <dgm:pt modelId="{E22D10B1-9EBF-499A-8821-DA174BB47C4E}" type="pres">
      <dgm:prSet presAssocID="{F614E950-DE7E-4169-984D-72118B42A6B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4A3498E-C6A7-46D2-B40A-23C971FDAE13}" type="pres">
      <dgm:prSet presAssocID="{F614E950-DE7E-4169-984D-72118B42A6B8}" presName="spaceRect" presStyleCnt="0"/>
      <dgm:spPr/>
    </dgm:pt>
    <dgm:pt modelId="{2BF71586-3688-46D1-BB88-53B320CE2899}" type="pres">
      <dgm:prSet presAssocID="{F614E950-DE7E-4169-984D-72118B42A6B8}" presName="parTx" presStyleLbl="revTx" presStyleIdx="2" presStyleCnt="4">
        <dgm:presLayoutVars>
          <dgm:chMax val="0"/>
          <dgm:chPref val="0"/>
        </dgm:presLayoutVars>
      </dgm:prSet>
      <dgm:spPr/>
    </dgm:pt>
    <dgm:pt modelId="{1EDF1EBA-5F59-4543-9A16-82F935F7B04F}" type="pres">
      <dgm:prSet presAssocID="{F614E950-DE7E-4169-984D-72118B42A6B8}" presName="desTx" presStyleLbl="revTx" presStyleIdx="3" presStyleCnt="4" custScaleX="151316">
        <dgm:presLayoutVars/>
      </dgm:prSet>
      <dgm:spPr/>
    </dgm:pt>
  </dgm:ptLst>
  <dgm:cxnLst>
    <dgm:cxn modelId="{ECC42124-9236-4E29-AE46-BAFA0D1856E0}" type="presOf" srcId="{45278C96-8571-4829-9A2C-C9A3633B4F4A}" destId="{9263C53F-C54D-4147-A055-9F5E783DC3D0}" srcOrd="0" destOrd="0" presId="urn:microsoft.com/office/officeart/2018/2/layout/IconVerticalSolidList"/>
    <dgm:cxn modelId="{22CD8A30-FC7A-4201-81D8-D45BCCB2C7E5}" type="presOf" srcId="{A86E5210-76A7-42D6-8894-E7B7D114F78D}" destId="{1EDF1EBA-5F59-4543-9A16-82F935F7B04F}" srcOrd="0" destOrd="0" presId="urn:microsoft.com/office/officeart/2018/2/layout/IconVerticalSolidList"/>
    <dgm:cxn modelId="{2892183E-B989-4D09-AA95-7E6ACC426BDF}" type="presOf" srcId="{568A3E90-207D-4DA8-B1E8-C92D9FDA8DE7}" destId="{5F838B99-498B-469D-83A7-79910C730FC4}" srcOrd="0" destOrd="0" presId="urn:microsoft.com/office/officeart/2018/2/layout/IconVerticalSolidList"/>
    <dgm:cxn modelId="{20D83F64-D8B4-4FBB-9AFA-AB37633CBDAC}" srcId="{87F824D0-81FD-4423-957D-985E99F4E1A2}" destId="{45278C96-8571-4829-9A2C-C9A3633B4F4A}" srcOrd="0" destOrd="0" parTransId="{D149181A-EAD3-4070-AFB5-456841B2CEAA}" sibTransId="{A6977222-3538-4B75-8BD1-BDE4FE633F3A}"/>
    <dgm:cxn modelId="{697C126C-1DAC-4B34-A093-77D8AC61D9B0}" srcId="{F614E950-DE7E-4169-984D-72118B42A6B8}" destId="{0D0BCFB7-96D8-4B24-A8A5-3B254B513C3E}" srcOrd="1" destOrd="0" parTransId="{E5E1AA5A-4FDE-49B9-B61B-18710FB0AF16}" sibTransId="{B71CE31E-C54C-4ACD-B16D-360B0F6738E9}"/>
    <dgm:cxn modelId="{FF3B4955-F08A-442C-AD47-B57F05E51C6B}" type="presOf" srcId="{F614E950-DE7E-4169-984D-72118B42A6B8}" destId="{2BF71586-3688-46D1-BB88-53B320CE2899}" srcOrd="0" destOrd="0" presId="urn:microsoft.com/office/officeart/2018/2/layout/IconVerticalSolidList"/>
    <dgm:cxn modelId="{56B927B5-CB0C-4497-BA3B-42B033F60352}" type="presOf" srcId="{87F824D0-81FD-4423-957D-985E99F4E1A2}" destId="{1C10023C-1DFC-4EED-A3E4-CF34D9038BC0}" srcOrd="0" destOrd="0" presId="urn:microsoft.com/office/officeart/2018/2/layout/IconVerticalSolidList"/>
    <dgm:cxn modelId="{78777DB5-59A4-44FB-95CA-B336580180FB}" srcId="{87F824D0-81FD-4423-957D-985E99F4E1A2}" destId="{F614E950-DE7E-4169-984D-72118B42A6B8}" srcOrd="1" destOrd="0" parTransId="{10A4F1B1-3BB0-4D28-9667-8F2E30E7E7EA}" sibTransId="{ABEE4F29-727D-4D5B-BE5B-3877E6256BBB}"/>
    <dgm:cxn modelId="{0DB46DC7-1446-4A07-8D86-ACEC5672D7B0}" srcId="{45278C96-8571-4829-9A2C-C9A3633B4F4A}" destId="{568A3E90-207D-4DA8-B1E8-C92D9FDA8DE7}" srcOrd="0" destOrd="0" parTransId="{DF43A796-0D80-4F1A-B808-212B733AC3F9}" sibTransId="{50E408B7-5E0D-4DB3-980F-FF0BA2B15673}"/>
    <dgm:cxn modelId="{BC976AE5-6279-4DD7-B179-9EAB95C8D94A}" type="presOf" srcId="{0D0BCFB7-96D8-4B24-A8A5-3B254B513C3E}" destId="{1EDF1EBA-5F59-4543-9A16-82F935F7B04F}" srcOrd="0" destOrd="1" presId="urn:microsoft.com/office/officeart/2018/2/layout/IconVerticalSolidList"/>
    <dgm:cxn modelId="{9FCF1BEA-0E57-4D93-8797-DD06B24AD178}" srcId="{F614E950-DE7E-4169-984D-72118B42A6B8}" destId="{A86E5210-76A7-42D6-8894-E7B7D114F78D}" srcOrd="0" destOrd="0" parTransId="{B3778CF9-A45F-4827-B860-C3F79C5FD0DB}" sibTransId="{1AD35139-9DC5-4DBC-B53B-58F293262331}"/>
    <dgm:cxn modelId="{8EF5036B-1982-473E-9B6E-28BF221CAB96}" type="presParOf" srcId="{1C10023C-1DFC-4EED-A3E4-CF34D9038BC0}" destId="{7D8D00C4-AD35-42A8-97C6-8ABD4C5914D8}" srcOrd="0" destOrd="0" presId="urn:microsoft.com/office/officeart/2018/2/layout/IconVerticalSolidList"/>
    <dgm:cxn modelId="{56D37688-AE0C-48D5-85DE-A3A70689C5C6}" type="presParOf" srcId="{7D8D00C4-AD35-42A8-97C6-8ABD4C5914D8}" destId="{3D951D85-6B9B-483E-B333-C446F53D6177}" srcOrd="0" destOrd="0" presId="urn:microsoft.com/office/officeart/2018/2/layout/IconVerticalSolidList"/>
    <dgm:cxn modelId="{DB36F82C-5096-43EC-B20A-D66D09BE0D0B}" type="presParOf" srcId="{7D8D00C4-AD35-42A8-97C6-8ABD4C5914D8}" destId="{D694F9F3-A0FA-4A15-9856-0632B26DD874}" srcOrd="1" destOrd="0" presId="urn:microsoft.com/office/officeart/2018/2/layout/IconVerticalSolidList"/>
    <dgm:cxn modelId="{2E040281-E00E-4EE6-96D2-1A126DB60150}" type="presParOf" srcId="{7D8D00C4-AD35-42A8-97C6-8ABD4C5914D8}" destId="{3E218A0C-8E95-41BD-BEAE-7EE057DD4BD0}" srcOrd="2" destOrd="0" presId="urn:microsoft.com/office/officeart/2018/2/layout/IconVerticalSolidList"/>
    <dgm:cxn modelId="{6D9B3092-61D9-441D-A580-44651CB266AD}" type="presParOf" srcId="{7D8D00C4-AD35-42A8-97C6-8ABD4C5914D8}" destId="{9263C53F-C54D-4147-A055-9F5E783DC3D0}" srcOrd="3" destOrd="0" presId="urn:microsoft.com/office/officeart/2018/2/layout/IconVerticalSolidList"/>
    <dgm:cxn modelId="{5600D11E-AF35-4CB1-871F-09546711039D}" type="presParOf" srcId="{7D8D00C4-AD35-42A8-97C6-8ABD4C5914D8}" destId="{5F838B99-498B-469D-83A7-79910C730FC4}" srcOrd="4" destOrd="0" presId="urn:microsoft.com/office/officeart/2018/2/layout/IconVerticalSolidList"/>
    <dgm:cxn modelId="{C4E71AE5-ED3F-4397-BEB0-A5591B1DC4CD}" type="presParOf" srcId="{1C10023C-1DFC-4EED-A3E4-CF34D9038BC0}" destId="{FB4D50EA-41EE-491E-923C-01F00AF6774B}" srcOrd="1" destOrd="0" presId="urn:microsoft.com/office/officeart/2018/2/layout/IconVerticalSolidList"/>
    <dgm:cxn modelId="{3F947C51-7BDE-4C58-B2CE-F3A4A8EFC79F}" type="presParOf" srcId="{1C10023C-1DFC-4EED-A3E4-CF34D9038BC0}" destId="{47CADFFF-0C18-4E00-9C2A-B0FDBC76A83A}" srcOrd="2" destOrd="0" presId="urn:microsoft.com/office/officeart/2018/2/layout/IconVerticalSolidList"/>
    <dgm:cxn modelId="{008839C7-C6F2-44D9-AC3C-F31F601DEC7B}" type="presParOf" srcId="{47CADFFF-0C18-4E00-9C2A-B0FDBC76A83A}" destId="{07452061-657E-42BD-B271-3CE7C580AE76}" srcOrd="0" destOrd="0" presId="urn:microsoft.com/office/officeart/2018/2/layout/IconVerticalSolidList"/>
    <dgm:cxn modelId="{BA0C8FD0-4793-4FB5-B9C4-B4FA3B343C50}" type="presParOf" srcId="{47CADFFF-0C18-4E00-9C2A-B0FDBC76A83A}" destId="{E22D10B1-9EBF-499A-8821-DA174BB47C4E}" srcOrd="1" destOrd="0" presId="urn:microsoft.com/office/officeart/2018/2/layout/IconVerticalSolidList"/>
    <dgm:cxn modelId="{2EF593F2-770F-448E-9CB3-A1298E9F6886}" type="presParOf" srcId="{47CADFFF-0C18-4E00-9C2A-B0FDBC76A83A}" destId="{C4A3498E-C6A7-46D2-B40A-23C971FDAE13}" srcOrd="2" destOrd="0" presId="urn:microsoft.com/office/officeart/2018/2/layout/IconVerticalSolidList"/>
    <dgm:cxn modelId="{5766E5A1-3F57-4E87-B47D-056B936031C2}" type="presParOf" srcId="{47CADFFF-0C18-4E00-9C2A-B0FDBC76A83A}" destId="{2BF71586-3688-46D1-BB88-53B320CE2899}" srcOrd="3" destOrd="0" presId="urn:microsoft.com/office/officeart/2018/2/layout/IconVerticalSolidList"/>
    <dgm:cxn modelId="{94C76CF8-25C3-4A4E-942B-F6CF03969EA3}" type="presParOf" srcId="{47CADFFF-0C18-4E00-9C2A-B0FDBC76A83A}" destId="{1EDF1EBA-5F59-4543-9A16-82F935F7B04F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08FA97-000D-416A-8920-2AA39378CF9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BB56DA-28E4-4F9E-A568-223809ADC3D5}">
      <dgm:prSet/>
      <dgm:spPr/>
      <dgm:t>
        <a:bodyPr/>
        <a:lstStyle/>
        <a:p>
          <a:r>
            <a:rPr lang="en-US"/>
            <a:t>Water Levels of change in </a:t>
          </a:r>
          <a:r>
            <a:rPr lang="en-US" b="1"/>
            <a:t>river </a:t>
          </a:r>
          <a:r>
            <a:rPr lang="en-US"/>
            <a:t>on time basis</a:t>
          </a:r>
        </a:p>
      </dgm:t>
    </dgm:pt>
    <dgm:pt modelId="{1C56F9C9-1F68-46BA-AC2E-C822A39DA742}" type="parTrans" cxnId="{F571169E-86BD-404D-82D5-B876E96BF7A9}">
      <dgm:prSet/>
      <dgm:spPr/>
      <dgm:t>
        <a:bodyPr/>
        <a:lstStyle/>
        <a:p>
          <a:endParaRPr lang="en-US"/>
        </a:p>
      </dgm:t>
    </dgm:pt>
    <dgm:pt modelId="{E925FFB4-7AF9-4109-A400-300619F75F0C}" type="sibTrans" cxnId="{F571169E-86BD-404D-82D5-B876E96BF7A9}">
      <dgm:prSet/>
      <dgm:spPr/>
      <dgm:t>
        <a:bodyPr/>
        <a:lstStyle/>
        <a:p>
          <a:endParaRPr lang="en-US"/>
        </a:p>
      </dgm:t>
    </dgm:pt>
    <dgm:pt modelId="{1A9FFB7C-4738-4296-B080-11AF4388B0E3}">
      <dgm:prSet/>
      <dgm:spPr/>
      <dgm:t>
        <a:bodyPr/>
        <a:lstStyle/>
        <a:p>
          <a:r>
            <a:rPr lang="en-US"/>
            <a:t>Number of water levels in a specific station.</a:t>
          </a:r>
        </a:p>
      </dgm:t>
    </dgm:pt>
    <dgm:pt modelId="{C75BB14F-F4D7-4A9D-89A0-BE20E2D854DC}" type="parTrans" cxnId="{73BD75E4-A866-4492-993B-7FDD89448C87}">
      <dgm:prSet/>
      <dgm:spPr/>
      <dgm:t>
        <a:bodyPr/>
        <a:lstStyle/>
        <a:p>
          <a:endParaRPr lang="en-US"/>
        </a:p>
      </dgm:t>
    </dgm:pt>
    <dgm:pt modelId="{42F94F02-E216-482D-97B6-D9A3EB1BBEF9}" type="sibTrans" cxnId="{73BD75E4-A866-4492-993B-7FDD89448C87}">
      <dgm:prSet/>
      <dgm:spPr/>
      <dgm:t>
        <a:bodyPr/>
        <a:lstStyle/>
        <a:p>
          <a:endParaRPr lang="en-US"/>
        </a:p>
      </dgm:t>
    </dgm:pt>
    <dgm:pt modelId="{B7FA9885-C899-4AFF-8F2C-8D6A7780F991}">
      <dgm:prSet/>
      <dgm:spPr/>
      <dgm:t>
        <a:bodyPr/>
        <a:lstStyle/>
        <a:p>
          <a:r>
            <a:rPr lang="en-US"/>
            <a:t>Real-time Water levels</a:t>
          </a:r>
        </a:p>
      </dgm:t>
    </dgm:pt>
    <dgm:pt modelId="{23F3F889-4623-4B02-95F9-2D3E7E9DA103}" type="parTrans" cxnId="{F16B08BE-2757-42CA-985F-E2405FE62BCD}">
      <dgm:prSet/>
      <dgm:spPr/>
      <dgm:t>
        <a:bodyPr/>
        <a:lstStyle/>
        <a:p>
          <a:endParaRPr lang="en-US"/>
        </a:p>
      </dgm:t>
    </dgm:pt>
    <dgm:pt modelId="{30450F5B-5159-4B15-9F15-FA0942109218}" type="sibTrans" cxnId="{F16B08BE-2757-42CA-985F-E2405FE62BCD}">
      <dgm:prSet/>
      <dgm:spPr/>
      <dgm:t>
        <a:bodyPr/>
        <a:lstStyle/>
        <a:p>
          <a:endParaRPr lang="en-US"/>
        </a:p>
      </dgm:t>
    </dgm:pt>
    <dgm:pt modelId="{FDAF9E16-4C9A-41DE-9F83-28F1D93D91BC}">
      <dgm:prSet/>
      <dgm:spPr/>
      <dgm:t>
        <a:bodyPr/>
        <a:lstStyle/>
        <a:p>
          <a:r>
            <a:rPr lang="en-US"/>
            <a:t>Rainfall model prediction’s data</a:t>
          </a:r>
          <a:br>
            <a:rPr lang="en-US"/>
          </a:br>
          <a:endParaRPr lang="en-US"/>
        </a:p>
      </dgm:t>
    </dgm:pt>
    <dgm:pt modelId="{F2282FA3-F217-4C13-9C50-ACAE44881B15}" type="parTrans" cxnId="{E23DF2DE-4D8C-4C5D-BF28-4879236A66A1}">
      <dgm:prSet/>
      <dgm:spPr/>
      <dgm:t>
        <a:bodyPr/>
        <a:lstStyle/>
        <a:p>
          <a:endParaRPr lang="en-US"/>
        </a:p>
      </dgm:t>
    </dgm:pt>
    <dgm:pt modelId="{85B37F9E-0B20-4DBE-B82E-C8AAA0B7176D}" type="sibTrans" cxnId="{E23DF2DE-4D8C-4C5D-BF28-4879236A66A1}">
      <dgm:prSet/>
      <dgm:spPr/>
      <dgm:t>
        <a:bodyPr/>
        <a:lstStyle/>
        <a:p>
          <a:endParaRPr lang="en-US"/>
        </a:p>
      </dgm:t>
    </dgm:pt>
    <dgm:pt modelId="{CDDC0E8A-B1C0-4746-AAB7-3EE37AE8B0BA}" type="pres">
      <dgm:prSet presAssocID="{7D08FA97-000D-416A-8920-2AA39378CF93}" presName="vert0" presStyleCnt="0">
        <dgm:presLayoutVars>
          <dgm:dir/>
          <dgm:animOne val="branch"/>
          <dgm:animLvl val="lvl"/>
        </dgm:presLayoutVars>
      </dgm:prSet>
      <dgm:spPr/>
    </dgm:pt>
    <dgm:pt modelId="{42EEC588-0E55-4946-A293-24374CEC730B}" type="pres">
      <dgm:prSet presAssocID="{F0BB56DA-28E4-4F9E-A568-223809ADC3D5}" presName="thickLine" presStyleLbl="alignNode1" presStyleIdx="0" presStyleCnt="4"/>
      <dgm:spPr/>
    </dgm:pt>
    <dgm:pt modelId="{76578BE9-8753-4B57-8450-6530CBE1AC2D}" type="pres">
      <dgm:prSet presAssocID="{F0BB56DA-28E4-4F9E-A568-223809ADC3D5}" presName="horz1" presStyleCnt="0"/>
      <dgm:spPr/>
    </dgm:pt>
    <dgm:pt modelId="{BFC9B389-2F60-4516-B9A9-A36C9FD88B7E}" type="pres">
      <dgm:prSet presAssocID="{F0BB56DA-28E4-4F9E-A568-223809ADC3D5}" presName="tx1" presStyleLbl="revTx" presStyleIdx="0" presStyleCnt="4"/>
      <dgm:spPr/>
    </dgm:pt>
    <dgm:pt modelId="{5B0DDCAF-B2EB-4097-B49E-93C236DA5FB8}" type="pres">
      <dgm:prSet presAssocID="{F0BB56DA-28E4-4F9E-A568-223809ADC3D5}" presName="vert1" presStyleCnt="0"/>
      <dgm:spPr/>
    </dgm:pt>
    <dgm:pt modelId="{A9AF212F-9A00-44B3-ADA1-BD6CD34919F5}" type="pres">
      <dgm:prSet presAssocID="{1A9FFB7C-4738-4296-B080-11AF4388B0E3}" presName="thickLine" presStyleLbl="alignNode1" presStyleIdx="1" presStyleCnt="4"/>
      <dgm:spPr/>
    </dgm:pt>
    <dgm:pt modelId="{1AB205D6-C5E7-48D2-BF20-17E234372887}" type="pres">
      <dgm:prSet presAssocID="{1A9FFB7C-4738-4296-B080-11AF4388B0E3}" presName="horz1" presStyleCnt="0"/>
      <dgm:spPr/>
    </dgm:pt>
    <dgm:pt modelId="{E03A93F4-52DF-4CB8-80AF-3E3FA5951BC6}" type="pres">
      <dgm:prSet presAssocID="{1A9FFB7C-4738-4296-B080-11AF4388B0E3}" presName="tx1" presStyleLbl="revTx" presStyleIdx="1" presStyleCnt="4"/>
      <dgm:spPr/>
    </dgm:pt>
    <dgm:pt modelId="{1F12E60F-17FA-4DEE-8E1D-764EDB9002C1}" type="pres">
      <dgm:prSet presAssocID="{1A9FFB7C-4738-4296-B080-11AF4388B0E3}" presName="vert1" presStyleCnt="0"/>
      <dgm:spPr/>
    </dgm:pt>
    <dgm:pt modelId="{6004FB11-7274-47A2-A802-3113B5BEA9C9}" type="pres">
      <dgm:prSet presAssocID="{B7FA9885-C899-4AFF-8F2C-8D6A7780F991}" presName="thickLine" presStyleLbl="alignNode1" presStyleIdx="2" presStyleCnt="4"/>
      <dgm:spPr/>
    </dgm:pt>
    <dgm:pt modelId="{7E2CFA7A-FDDF-4595-A318-6088CB2D5CF7}" type="pres">
      <dgm:prSet presAssocID="{B7FA9885-C899-4AFF-8F2C-8D6A7780F991}" presName="horz1" presStyleCnt="0"/>
      <dgm:spPr/>
    </dgm:pt>
    <dgm:pt modelId="{0498702C-5214-4019-A1EA-34EC4BF6ABBA}" type="pres">
      <dgm:prSet presAssocID="{B7FA9885-C899-4AFF-8F2C-8D6A7780F991}" presName="tx1" presStyleLbl="revTx" presStyleIdx="2" presStyleCnt="4"/>
      <dgm:spPr/>
    </dgm:pt>
    <dgm:pt modelId="{A98D1788-A59C-4238-86C7-1DDDA69D4614}" type="pres">
      <dgm:prSet presAssocID="{B7FA9885-C899-4AFF-8F2C-8D6A7780F991}" presName="vert1" presStyleCnt="0"/>
      <dgm:spPr/>
    </dgm:pt>
    <dgm:pt modelId="{19D922FF-7318-453A-AD07-5EE00017AF8F}" type="pres">
      <dgm:prSet presAssocID="{FDAF9E16-4C9A-41DE-9F83-28F1D93D91BC}" presName="thickLine" presStyleLbl="alignNode1" presStyleIdx="3" presStyleCnt="4"/>
      <dgm:spPr/>
    </dgm:pt>
    <dgm:pt modelId="{4BACA756-10E5-4A9A-993F-BFD326F7D00D}" type="pres">
      <dgm:prSet presAssocID="{FDAF9E16-4C9A-41DE-9F83-28F1D93D91BC}" presName="horz1" presStyleCnt="0"/>
      <dgm:spPr/>
    </dgm:pt>
    <dgm:pt modelId="{5753945E-8AF4-4277-A0DA-5B951103A5D3}" type="pres">
      <dgm:prSet presAssocID="{FDAF9E16-4C9A-41DE-9F83-28F1D93D91BC}" presName="tx1" presStyleLbl="revTx" presStyleIdx="3" presStyleCnt="4"/>
      <dgm:spPr/>
    </dgm:pt>
    <dgm:pt modelId="{74DB21A0-EB19-403B-9B17-01BC891749BA}" type="pres">
      <dgm:prSet presAssocID="{FDAF9E16-4C9A-41DE-9F83-28F1D93D91BC}" presName="vert1" presStyleCnt="0"/>
      <dgm:spPr/>
    </dgm:pt>
  </dgm:ptLst>
  <dgm:cxnLst>
    <dgm:cxn modelId="{24C8421E-6D20-4805-A584-CACE36A87A03}" type="presOf" srcId="{B7FA9885-C899-4AFF-8F2C-8D6A7780F991}" destId="{0498702C-5214-4019-A1EA-34EC4BF6ABBA}" srcOrd="0" destOrd="0" presId="urn:microsoft.com/office/officeart/2008/layout/LinedList"/>
    <dgm:cxn modelId="{4684977E-BB79-4F5C-A1EB-5E747AEE1BAC}" type="presOf" srcId="{1A9FFB7C-4738-4296-B080-11AF4388B0E3}" destId="{E03A93F4-52DF-4CB8-80AF-3E3FA5951BC6}" srcOrd="0" destOrd="0" presId="urn:microsoft.com/office/officeart/2008/layout/LinedList"/>
    <dgm:cxn modelId="{73C6E998-C061-4D41-AA64-9F0CBAD9979A}" type="presOf" srcId="{F0BB56DA-28E4-4F9E-A568-223809ADC3D5}" destId="{BFC9B389-2F60-4516-B9A9-A36C9FD88B7E}" srcOrd="0" destOrd="0" presId="urn:microsoft.com/office/officeart/2008/layout/LinedList"/>
    <dgm:cxn modelId="{F571169E-86BD-404D-82D5-B876E96BF7A9}" srcId="{7D08FA97-000D-416A-8920-2AA39378CF93}" destId="{F0BB56DA-28E4-4F9E-A568-223809ADC3D5}" srcOrd="0" destOrd="0" parTransId="{1C56F9C9-1F68-46BA-AC2E-C822A39DA742}" sibTransId="{E925FFB4-7AF9-4109-A400-300619F75F0C}"/>
    <dgm:cxn modelId="{0299ECAF-309F-4A31-A027-0190680052E4}" type="presOf" srcId="{FDAF9E16-4C9A-41DE-9F83-28F1D93D91BC}" destId="{5753945E-8AF4-4277-A0DA-5B951103A5D3}" srcOrd="0" destOrd="0" presId="urn:microsoft.com/office/officeart/2008/layout/LinedList"/>
    <dgm:cxn modelId="{F16B08BE-2757-42CA-985F-E2405FE62BCD}" srcId="{7D08FA97-000D-416A-8920-2AA39378CF93}" destId="{B7FA9885-C899-4AFF-8F2C-8D6A7780F991}" srcOrd="2" destOrd="0" parTransId="{23F3F889-4623-4B02-95F9-2D3E7E9DA103}" sibTransId="{30450F5B-5159-4B15-9F15-FA0942109218}"/>
    <dgm:cxn modelId="{EF4705CC-83EC-444A-A8A7-F1CC8BDFF672}" type="presOf" srcId="{7D08FA97-000D-416A-8920-2AA39378CF93}" destId="{CDDC0E8A-B1C0-4746-AAB7-3EE37AE8B0BA}" srcOrd="0" destOrd="0" presId="urn:microsoft.com/office/officeart/2008/layout/LinedList"/>
    <dgm:cxn modelId="{E23DF2DE-4D8C-4C5D-BF28-4879236A66A1}" srcId="{7D08FA97-000D-416A-8920-2AA39378CF93}" destId="{FDAF9E16-4C9A-41DE-9F83-28F1D93D91BC}" srcOrd="3" destOrd="0" parTransId="{F2282FA3-F217-4C13-9C50-ACAE44881B15}" sibTransId="{85B37F9E-0B20-4DBE-B82E-C8AAA0B7176D}"/>
    <dgm:cxn modelId="{73BD75E4-A866-4492-993B-7FDD89448C87}" srcId="{7D08FA97-000D-416A-8920-2AA39378CF93}" destId="{1A9FFB7C-4738-4296-B080-11AF4388B0E3}" srcOrd="1" destOrd="0" parTransId="{C75BB14F-F4D7-4A9D-89A0-BE20E2D854DC}" sibTransId="{42F94F02-E216-482D-97B6-D9A3EB1BBEF9}"/>
    <dgm:cxn modelId="{8F692F4A-7FA6-498C-BB2D-96D84195E546}" type="presParOf" srcId="{CDDC0E8A-B1C0-4746-AAB7-3EE37AE8B0BA}" destId="{42EEC588-0E55-4946-A293-24374CEC730B}" srcOrd="0" destOrd="0" presId="urn:microsoft.com/office/officeart/2008/layout/LinedList"/>
    <dgm:cxn modelId="{D22D7882-31C1-47B6-B3DE-2CCE7F4208E1}" type="presParOf" srcId="{CDDC0E8A-B1C0-4746-AAB7-3EE37AE8B0BA}" destId="{76578BE9-8753-4B57-8450-6530CBE1AC2D}" srcOrd="1" destOrd="0" presId="urn:microsoft.com/office/officeart/2008/layout/LinedList"/>
    <dgm:cxn modelId="{106A2192-8CEA-4471-9B9A-A862F832B7BF}" type="presParOf" srcId="{76578BE9-8753-4B57-8450-6530CBE1AC2D}" destId="{BFC9B389-2F60-4516-B9A9-A36C9FD88B7E}" srcOrd="0" destOrd="0" presId="urn:microsoft.com/office/officeart/2008/layout/LinedList"/>
    <dgm:cxn modelId="{70909907-7815-4528-A7F3-B7FA33354EF0}" type="presParOf" srcId="{76578BE9-8753-4B57-8450-6530CBE1AC2D}" destId="{5B0DDCAF-B2EB-4097-B49E-93C236DA5FB8}" srcOrd="1" destOrd="0" presId="urn:microsoft.com/office/officeart/2008/layout/LinedList"/>
    <dgm:cxn modelId="{E39253A9-3E2E-4221-B3E6-FEDF6B28FC55}" type="presParOf" srcId="{CDDC0E8A-B1C0-4746-AAB7-3EE37AE8B0BA}" destId="{A9AF212F-9A00-44B3-ADA1-BD6CD34919F5}" srcOrd="2" destOrd="0" presId="urn:microsoft.com/office/officeart/2008/layout/LinedList"/>
    <dgm:cxn modelId="{97214725-8A28-4471-82E0-B38C145CE492}" type="presParOf" srcId="{CDDC0E8A-B1C0-4746-AAB7-3EE37AE8B0BA}" destId="{1AB205D6-C5E7-48D2-BF20-17E234372887}" srcOrd="3" destOrd="0" presId="urn:microsoft.com/office/officeart/2008/layout/LinedList"/>
    <dgm:cxn modelId="{971EB76B-78BC-4CBA-99BB-9730CE931AFE}" type="presParOf" srcId="{1AB205D6-C5E7-48D2-BF20-17E234372887}" destId="{E03A93F4-52DF-4CB8-80AF-3E3FA5951BC6}" srcOrd="0" destOrd="0" presId="urn:microsoft.com/office/officeart/2008/layout/LinedList"/>
    <dgm:cxn modelId="{357AF37A-9B7F-4168-B855-DFD0EFF06F67}" type="presParOf" srcId="{1AB205D6-C5E7-48D2-BF20-17E234372887}" destId="{1F12E60F-17FA-4DEE-8E1D-764EDB9002C1}" srcOrd="1" destOrd="0" presId="urn:microsoft.com/office/officeart/2008/layout/LinedList"/>
    <dgm:cxn modelId="{6315F506-BED3-49A1-805A-FF0F1DF8C967}" type="presParOf" srcId="{CDDC0E8A-B1C0-4746-AAB7-3EE37AE8B0BA}" destId="{6004FB11-7274-47A2-A802-3113B5BEA9C9}" srcOrd="4" destOrd="0" presId="urn:microsoft.com/office/officeart/2008/layout/LinedList"/>
    <dgm:cxn modelId="{624A8D4B-AE8F-4788-8771-BD66069A58C4}" type="presParOf" srcId="{CDDC0E8A-B1C0-4746-AAB7-3EE37AE8B0BA}" destId="{7E2CFA7A-FDDF-4595-A318-6088CB2D5CF7}" srcOrd="5" destOrd="0" presId="urn:microsoft.com/office/officeart/2008/layout/LinedList"/>
    <dgm:cxn modelId="{A0CEB153-543F-4BB4-B45D-ACD946353152}" type="presParOf" srcId="{7E2CFA7A-FDDF-4595-A318-6088CB2D5CF7}" destId="{0498702C-5214-4019-A1EA-34EC4BF6ABBA}" srcOrd="0" destOrd="0" presId="urn:microsoft.com/office/officeart/2008/layout/LinedList"/>
    <dgm:cxn modelId="{9CD945D2-9490-4D2C-8EE6-80790682AD1F}" type="presParOf" srcId="{7E2CFA7A-FDDF-4595-A318-6088CB2D5CF7}" destId="{A98D1788-A59C-4238-86C7-1DDDA69D4614}" srcOrd="1" destOrd="0" presId="urn:microsoft.com/office/officeart/2008/layout/LinedList"/>
    <dgm:cxn modelId="{0E432EFA-5E72-41FA-964E-8632F98B43FA}" type="presParOf" srcId="{CDDC0E8A-B1C0-4746-AAB7-3EE37AE8B0BA}" destId="{19D922FF-7318-453A-AD07-5EE00017AF8F}" srcOrd="6" destOrd="0" presId="urn:microsoft.com/office/officeart/2008/layout/LinedList"/>
    <dgm:cxn modelId="{1639D7E7-1ED1-43A5-A0E5-DF93862F62AF}" type="presParOf" srcId="{CDDC0E8A-B1C0-4746-AAB7-3EE37AE8B0BA}" destId="{4BACA756-10E5-4A9A-993F-BFD326F7D00D}" srcOrd="7" destOrd="0" presId="urn:microsoft.com/office/officeart/2008/layout/LinedList"/>
    <dgm:cxn modelId="{B57A6FC4-FBA1-4CCC-AFDA-7CEC685336D7}" type="presParOf" srcId="{4BACA756-10E5-4A9A-993F-BFD326F7D00D}" destId="{5753945E-8AF4-4277-A0DA-5B951103A5D3}" srcOrd="0" destOrd="0" presId="urn:microsoft.com/office/officeart/2008/layout/LinedList"/>
    <dgm:cxn modelId="{1A78F3D2-D19A-40D6-962E-5E73F6D288EB}" type="presParOf" srcId="{4BACA756-10E5-4A9A-993F-BFD326F7D00D}" destId="{74DB21A0-EB19-403B-9B17-01BC891749B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50CCD8-3C50-43D3-9BCB-96AD3E1B636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12E195A-31F4-4A83-A34A-550A2019E250}">
      <dgm:prSet phldrT="[Text]"/>
      <dgm:spPr/>
      <dgm:t>
        <a:bodyPr/>
        <a:lstStyle/>
        <a:p>
          <a:r>
            <a:rPr lang="en-US"/>
            <a:t>Big  Data</a:t>
          </a:r>
        </a:p>
      </dgm:t>
    </dgm:pt>
    <dgm:pt modelId="{07A62A16-052A-4A84-80C6-F01F7594995B}" type="parTrans" cxnId="{2DE112B5-D9E0-461D-B79D-6A168544B431}">
      <dgm:prSet/>
      <dgm:spPr/>
      <dgm:t>
        <a:bodyPr/>
        <a:lstStyle/>
        <a:p>
          <a:endParaRPr lang="en-US"/>
        </a:p>
      </dgm:t>
    </dgm:pt>
    <dgm:pt modelId="{6487BC44-3845-4CF2-AFBF-6235B27F8757}" type="sibTrans" cxnId="{2DE112B5-D9E0-461D-B79D-6A168544B431}">
      <dgm:prSet/>
      <dgm:spPr/>
      <dgm:t>
        <a:bodyPr/>
        <a:lstStyle/>
        <a:p>
          <a:endParaRPr lang="en-US"/>
        </a:p>
      </dgm:t>
    </dgm:pt>
    <dgm:pt modelId="{DE59E876-B3CE-4C69-BDA8-BC15644A58D8}">
      <dgm:prSet phldrT="[Text]"/>
      <dgm:spPr/>
      <dgm:t>
        <a:bodyPr/>
        <a:lstStyle/>
        <a:p>
          <a:r>
            <a:rPr lang="en-US"/>
            <a:t>Summarized Data</a:t>
          </a:r>
        </a:p>
      </dgm:t>
    </dgm:pt>
    <dgm:pt modelId="{407D1E86-1F28-4DEA-B758-62BC17A1D602}" type="parTrans" cxnId="{52B10B36-5C51-4634-B220-267C07407898}">
      <dgm:prSet/>
      <dgm:spPr/>
      <dgm:t>
        <a:bodyPr/>
        <a:lstStyle/>
        <a:p>
          <a:endParaRPr lang="en-US"/>
        </a:p>
      </dgm:t>
    </dgm:pt>
    <dgm:pt modelId="{81173917-837E-4F0A-A6FA-31A86BEA6342}" type="sibTrans" cxnId="{52B10B36-5C51-4634-B220-267C07407898}">
      <dgm:prSet/>
      <dgm:spPr/>
      <dgm:t>
        <a:bodyPr/>
        <a:lstStyle/>
        <a:p>
          <a:endParaRPr lang="en-US"/>
        </a:p>
      </dgm:t>
    </dgm:pt>
    <dgm:pt modelId="{B7FFCAA6-79B2-4B85-8D21-6DA8CEB6C517}">
      <dgm:prSet phldrT="[Text]"/>
      <dgm:spPr/>
      <dgm:t>
        <a:bodyPr/>
        <a:lstStyle/>
        <a:p>
          <a:r>
            <a:rPr lang="en-US"/>
            <a:t>Classified Judgement (Human)</a:t>
          </a:r>
        </a:p>
      </dgm:t>
    </dgm:pt>
    <dgm:pt modelId="{95070930-8ACC-4803-8B61-D7F291622235}" type="parTrans" cxnId="{0E055C3F-C7C8-4862-A07F-05FF3282C4AC}">
      <dgm:prSet/>
      <dgm:spPr/>
      <dgm:t>
        <a:bodyPr/>
        <a:lstStyle/>
        <a:p>
          <a:endParaRPr lang="en-US"/>
        </a:p>
      </dgm:t>
    </dgm:pt>
    <dgm:pt modelId="{70D8646B-2124-41FF-9238-3DF927D63175}" type="sibTrans" cxnId="{0E055C3F-C7C8-4862-A07F-05FF3282C4AC}">
      <dgm:prSet/>
      <dgm:spPr/>
      <dgm:t>
        <a:bodyPr/>
        <a:lstStyle/>
        <a:p>
          <a:endParaRPr lang="en-US"/>
        </a:p>
      </dgm:t>
    </dgm:pt>
    <dgm:pt modelId="{DE69BF3A-89CA-49F5-87F3-99C103A77470}">
      <dgm:prSet phldrT="[Text]"/>
      <dgm:spPr/>
      <dgm:t>
        <a:bodyPr/>
        <a:lstStyle/>
        <a:p>
          <a:r>
            <a:rPr lang="en-US"/>
            <a:t>Final Decision (Ai)</a:t>
          </a:r>
        </a:p>
      </dgm:t>
    </dgm:pt>
    <dgm:pt modelId="{CB4E2B9A-F3F4-4B8C-A236-62CBFE894489}" type="parTrans" cxnId="{7E9DC108-16EE-413C-A1A8-90B96F68554E}">
      <dgm:prSet/>
      <dgm:spPr/>
      <dgm:t>
        <a:bodyPr/>
        <a:lstStyle/>
        <a:p>
          <a:endParaRPr lang="en-US"/>
        </a:p>
      </dgm:t>
    </dgm:pt>
    <dgm:pt modelId="{DFC4E94B-D221-4F82-87EA-656A45D450A7}" type="sibTrans" cxnId="{7E9DC108-16EE-413C-A1A8-90B96F68554E}">
      <dgm:prSet/>
      <dgm:spPr/>
      <dgm:t>
        <a:bodyPr/>
        <a:lstStyle/>
        <a:p>
          <a:endParaRPr lang="en-US"/>
        </a:p>
      </dgm:t>
    </dgm:pt>
    <dgm:pt modelId="{2FD93DE3-1B96-4EE6-AD4F-7C07C42A332E}" type="pres">
      <dgm:prSet presAssocID="{A150CCD8-3C50-43D3-9BCB-96AD3E1B6361}" presName="Name0" presStyleCnt="0">
        <dgm:presLayoutVars>
          <dgm:dir/>
          <dgm:resizeHandles val="exact"/>
        </dgm:presLayoutVars>
      </dgm:prSet>
      <dgm:spPr/>
    </dgm:pt>
    <dgm:pt modelId="{A096DF33-A65D-4CB4-B07E-309797E260E1}" type="pres">
      <dgm:prSet presAssocID="{012E195A-31F4-4A83-A34A-550A2019E250}" presName="node" presStyleLbl="node1" presStyleIdx="0" presStyleCnt="4">
        <dgm:presLayoutVars>
          <dgm:bulletEnabled val="1"/>
        </dgm:presLayoutVars>
      </dgm:prSet>
      <dgm:spPr/>
    </dgm:pt>
    <dgm:pt modelId="{81780124-6E55-4009-BD28-A93BFFBCD911}" type="pres">
      <dgm:prSet presAssocID="{6487BC44-3845-4CF2-AFBF-6235B27F8757}" presName="sibTrans" presStyleLbl="sibTrans2D1" presStyleIdx="0" presStyleCnt="3"/>
      <dgm:spPr/>
    </dgm:pt>
    <dgm:pt modelId="{3A216F58-16AE-4DD2-9E74-690A359BA89A}" type="pres">
      <dgm:prSet presAssocID="{6487BC44-3845-4CF2-AFBF-6235B27F8757}" presName="connectorText" presStyleLbl="sibTrans2D1" presStyleIdx="0" presStyleCnt="3"/>
      <dgm:spPr/>
    </dgm:pt>
    <dgm:pt modelId="{776903C8-AF91-4783-A5B7-2E3B0754F192}" type="pres">
      <dgm:prSet presAssocID="{DE59E876-B3CE-4C69-BDA8-BC15644A58D8}" presName="node" presStyleLbl="node1" presStyleIdx="1" presStyleCnt="4">
        <dgm:presLayoutVars>
          <dgm:bulletEnabled val="1"/>
        </dgm:presLayoutVars>
      </dgm:prSet>
      <dgm:spPr/>
    </dgm:pt>
    <dgm:pt modelId="{9EE7757F-37DB-45FC-9C18-2DF7F320FB1A}" type="pres">
      <dgm:prSet presAssocID="{81173917-837E-4F0A-A6FA-31A86BEA6342}" presName="sibTrans" presStyleLbl="sibTrans2D1" presStyleIdx="1" presStyleCnt="3"/>
      <dgm:spPr/>
    </dgm:pt>
    <dgm:pt modelId="{556A09B6-387D-4158-8F98-A177B8B3AD0B}" type="pres">
      <dgm:prSet presAssocID="{81173917-837E-4F0A-A6FA-31A86BEA6342}" presName="connectorText" presStyleLbl="sibTrans2D1" presStyleIdx="1" presStyleCnt="3"/>
      <dgm:spPr/>
    </dgm:pt>
    <dgm:pt modelId="{0348E251-80AB-47E7-9628-10117B8DDE85}" type="pres">
      <dgm:prSet presAssocID="{B7FFCAA6-79B2-4B85-8D21-6DA8CEB6C517}" presName="node" presStyleLbl="node1" presStyleIdx="2" presStyleCnt="4">
        <dgm:presLayoutVars>
          <dgm:bulletEnabled val="1"/>
        </dgm:presLayoutVars>
      </dgm:prSet>
      <dgm:spPr/>
    </dgm:pt>
    <dgm:pt modelId="{C0678AF3-6E94-4D36-BE04-C0218859FEB5}" type="pres">
      <dgm:prSet presAssocID="{70D8646B-2124-41FF-9238-3DF927D63175}" presName="sibTrans" presStyleLbl="sibTrans2D1" presStyleIdx="2" presStyleCnt="3"/>
      <dgm:spPr/>
    </dgm:pt>
    <dgm:pt modelId="{AADABDB6-40BA-4336-96E0-EF07F3FFF0F9}" type="pres">
      <dgm:prSet presAssocID="{70D8646B-2124-41FF-9238-3DF927D63175}" presName="connectorText" presStyleLbl="sibTrans2D1" presStyleIdx="2" presStyleCnt="3"/>
      <dgm:spPr/>
    </dgm:pt>
    <dgm:pt modelId="{3B8A4C3F-6431-48B8-9681-0B5D1614F2D0}" type="pres">
      <dgm:prSet presAssocID="{DE69BF3A-89CA-49F5-87F3-99C103A77470}" presName="node" presStyleLbl="node1" presStyleIdx="3" presStyleCnt="4">
        <dgm:presLayoutVars>
          <dgm:bulletEnabled val="1"/>
        </dgm:presLayoutVars>
      </dgm:prSet>
      <dgm:spPr/>
    </dgm:pt>
  </dgm:ptLst>
  <dgm:cxnLst>
    <dgm:cxn modelId="{C3B9BB03-BFCB-4965-A5EF-2D89761B4C11}" type="presOf" srcId="{A150CCD8-3C50-43D3-9BCB-96AD3E1B6361}" destId="{2FD93DE3-1B96-4EE6-AD4F-7C07C42A332E}" srcOrd="0" destOrd="0" presId="urn:microsoft.com/office/officeart/2005/8/layout/process1"/>
    <dgm:cxn modelId="{7E9DC108-16EE-413C-A1A8-90B96F68554E}" srcId="{A150CCD8-3C50-43D3-9BCB-96AD3E1B6361}" destId="{DE69BF3A-89CA-49F5-87F3-99C103A77470}" srcOrd="3" destOrd="0" parTransId="{CB4E2B9A-F3F4-4B8C-A236-62CBFE894489}" sibTransId="{DFC4E94B-D221-4F82-87EA-656A45D450A7}"/>
    <dgm:cxn modelId="{52B10B36-5C51-4634-B220-267C07407898}" srcId="{A150CCD8-3C50-43D3-9BCB-96AD3E1B6361}" destId="{DE59E876-B3CE-4C69-BDA8-BC15644A58D8}" srcOrd="1" destOrd="0" parTransId="{407D1E86-1F28-4DEA-B758-62BC17A1D602}" sibTransId="{81173917-837E-4F0A-A6FA-31A86BEA6342}"/>
    <dgm:cxn modelId="{2847383A-11CE-40E8-916A-63E8ED89BC4A}" type="presOf" srcId="{6487BC44-3845-4CF2-AFBF-6235B27F8757}" destId="{81780124-6E55-4009-BD28-A93BFFBCD911}" srcOrd="0" destOrd="0" presId="urn:microsoft.com/office/officeart/2005/8/layout/process1"/>
    <dgm:cxn modelId="{0E055C3F-C7C8-4862-A07F-05FF3282C4AC}" srcId="{A150CCD8-3C50-43D3-9BCB-96AD3E1B6361}" destId="{B7FFCAA6-79B2-4B85-8D21-6DA8CEB6C517}" srcOrd="2" destOrd="0" parTransId="{95070930-8ACC-4803-8B61-D7F291622235}" sibTransId="{70D8646B-2124-41FF-9238-3DF927D63175}"/>
    <dgm:cxn modelId="{658D925B-9FB4-4783-82D4-3FEC87EFED67}" type="presOf" srcId="{81173917-837E-4F0A-A6FA-31A86BEA6342}" destId="{556A09B6-387D-4158-8F98-A177B8B3AD0B}" srcOrd="1" destOrd="0" presId="urn:microsoft.com/office/officeart/2005/8/layout/process1"/>
    <dgm:cxn modelId="{440D4D7A-EB5D-44DD-96D2-4FDEB7E6B8E8}" type="presOf" srcId="{DE59E876-B3CE-4C69-BDA8-BC15644A58D8}" destId="{776903C8-AF91-4783-A5B7-2E3B0754F192}" srcOrd="0" destOrd="0" presId="urn:microsoft.com/office/officeart/2005/8/layout/process1"/>
    <dgm:cxn modelId="{CBA01E85-BD33-4B50-B345-5B377B828D85}" type="presOf" srcId="{81173917-837E-4F0A-A6FA-31A86BEA6342}" destId="{9EE7757F-37DB-45FC-9C18-2DF7F320FB1A}" srcOrd="0" destOrd="0" presId="urn:microsoft.com/office/officeart/2005/8/layout/process1"/>
    <dgm:cxn modelId="{9A8B4988-E561-4946-B901-E99E0A0D7063}" type="presOf" srcId="{DE69BF3A-89CA-49F5-87F3-99C103A77470}" destId="{3B8A4C3F-6431-48B8-9681-0B5D1614F2D0}" srcOrd="0" destOrd="0" presId="urn:microsoft.com/office/officeart/2005/8/layout/process1"/>
    <dgm:cxn modelId="{98CD9D9E-8A94-4449-ABD7-DF4E91DC0227}" type="presOf" srcId="{70D8646B-2124-41FF-9238-3DF927D63175}" destId="{AADABDB6-40BA-4336-96E0-EF07F3FFF0F9}" srcOrd="1" destOrd="0" presId="urn:microsoft.com/office/officeart/2005/8/layout/process1"/>
    <dgm:cxn modelId="{2DE112B5-D9E0-461D-B79D-6A168544B431}" srcId="{A150CCD8-3C50-43D3-9BCB-96AD3E1B6361}" destId="{012E195A-31F4-4A83-A34A-550A2019E250}" srcOrd="0" destOrd="0" parTransId="{07A62A16-052A-4A84-80C6-F01F7594995B}" sibTransId="{6487BC44-3845-4CF2-AFBF-6235B27F8757}"/>
    <dgm:cxn modelId="{A070EFC6-771B-4E91-AC8F-62967E508C62}" type="presOf" srcId="{6487BC44-3845-4CF2-AFBF-6235B27F8757}" destId="{3A216F58-16AE-4DD2-9E74-690A359BA89A}" srcOrd="1" destOrd="0" presId="urn:microsoft.com/office/officeart/2005/8/layout/process1"/>
    <dgm:cxn modelId="{DC0F06D5-C9EE-4A8D-919B-657144733A4F}" type="presOf" srcId="{B7FFCAA6-79B2-4B85-8D21-6DA8CEB6C517}" destId="{0348E251-80AB-47E7-9628-10117B8DDE85}" srcOrd="0" destOrd="0" presId="urn:microsoft.com/office/officeart/2005/8/layout/process1"/>
    <dgm:cxn modelId="{F09D2DDC-6679-4A4A-AEED-16446F6D3F64}" type="presOf" srcId="{012E195A-31F4-4A83-A34A-550A2019E250}" destId="{A096DF33-A65D-4CB4-B07E-309797E260E1}" srcOrd="0" destOrd="0" presId="urn:microsoft.com/office/officeart/2005/8/layout/process1"/>
    <dgm:cxn modelId="{752DA1F9-F562-464F-974A-506058E43383}" type="presOf" srcId="{70D8646B-2124-41FF-9238-3DF927D63175}" destId="{C0678AF3-6E94-4D36-BE04-C0218859FEB5}" srcOrd="0" destOrd="0" presId="urn:microsoft.com/office/officeart/2005/8/layout/process1"/>
    <dgm:cxn modelId="{12EAF291-D9B1-4701-9BC0-90EC2B0F12CB}" type="presParOf" srcId="{2FD93DE3-1B96-4EE6-AD4F-7C07C42A332E}" destId="{A096DF33-A65D-4CB4-B07E-309797E260E1}" srcOrd="0" destOrd="0" presId="urn:microsoft.com/office/officeart/2005/8/layout/process1"/>
    <dgm:cxn modelId="{B6356839-C9DA-4460-8F0A-4F82D5D42768}" type="presParOf" srcId="{2FD93DE3-1B96-4EE6-AD4F-7C07C42A332E}" destId="{81780124-6E55-4009-BD28-A93BFFBCD911}" srcOrd="1" destOrd="0" presId="urn:microsoft.com/office/officeart/2005/8/layout/process1"/>
    <dgm:cxn modelId="{5B8AD50E-1C7A-4C22-9DBA-F2D834CC200A}" type="presParOf" srcId="{81780124-6E55-4009-BD28-A93BFFBCD911}" destId="{3A216F58-16AE-4DD2-9E74-690A359BA89A}" srcOrd="0" destOrd="0" presId="urn:microsoft.com/office/officeart/2005/8/layout/process1"/>
    <dgm:cxn modelId="{08054498-A039-48D8-B706-BA8A4DE6128A}" type="presParOf" srcId="{2FD93DE3-1B96-4EE6-AD4F-7C07C42A332E}" destId="{776903C8-AF91-4783-A5B7-2E3B0754F192}" srcOrd="2" destOrd="0" presId="urn:microsoft.com/office/officeart/2005/8/layout/process1"/>
    <dgm:cxn modelId="{47E47B8B-ADBE-470C-BAA6-40EC8DA31329}" type="presParOf" srcId="{2FD93DE3-1B96-4EE6-AD4F-7C07C42A332E}" destId="{9EE7757F-37DB-45FC-9C18-2DF7F320FB1A}" srcOrd="3" destOrd="0" presId="urn:microsoft.com/office/officeart/2005/8/layout/process1"/>
    <dgm:cxn modelId="{51A56815-C3D4-430C-986E-CBDAE683B9CC}" type="presParOf" srcId="{9EE7757F-37DB-45FC-9C18-2DF7F320FB1A}" destId="{556A09B6-387D-4158-8F98-A177B8B3AD0B}" srcOrd="0" destOrd="0" presId="urn:microsoft.com/office/officeart/2005/8/layout/process1"/>
    <dgm:cxn modelId="{CF456379-0623-4772-8FE3-0A29150E94B1}" type="presParOf" srcId="{2FD93DE3-1B96-4EE6-AD4F-7C07C42A332E}" destId="{0348E251-80AB-47E7-9628-10117B8DDE85}" srcOrd="4" destOrd="0" presId="urn:microsoft.com/office/officeart/2005/8/layout/process1"/>
    <dgm:cxn modelId="{6797AE58-A54D-48A5-8B55-64849449F443}" type="presParOf" srcId="{2FD93DE3-1B96-4EE6-AD4F-7C07C42A332E}" destId="{C0678AF3-6E94-4D36-BE04-C0218859FEB5}" srcOrd="5" destOrd="0" presId="urn:microsoft.com/office/officeart/2005/8/layout/process1"/>
    <dgm:cxn modelId="{505E2AF8-F25B-4280-A92C-7143E21A37C0}" type="presParOf" srcId="{C0678AF3-6E94-4D36-BE04-C0218859FEB5}" destId="{AADABDB6-40BA-4336-96E0-EF07F3FFF0F9}" srcOrd="0" destOrd="0" presId="urn:microsoft.com/office/officeart/2005/8/layout/process1"/>
    <dgm:cxn modelId="{4AB3582A-53EE-4506-B0BB-6002BF22A7F3}" type="presParOf" srcId="{2FD93DE3-1B96-4EE6-AD4F-7C07C42A332E}" destId="{3B8A4C3F-6431-48B8-9681-0B5D1614F2D0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50CCD8-3C50-43D3-9BCB-96AD3E1B6361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012E195A-31F4-4A83-A34A-550A2019E250}">
      <dgm:prSet phldrT="[Text]" custT="1"/>
      <dgm:spPr/>
      <dgm:t>
        <a:bodyPr/>
        <a:lstStyle/>
        <a:p>
          <a:r>
            <a:rPr lang="en-US" sz="1600"/>
            <a:t>Water Model Classification </a:t>
          </a:r>
        </a:p>
      </dgm:t>
    </dgm:pt>
    <dgm:pt modelId="{07A62A16-052A-4A84-80C6-F01F7594995B}" type="parTrans" cxnId="{2DE112B5-D9E0-461D-B79D-6A168544B431}">
      <dgm:prSet/>
      <dgm:spPr/>
      <dgm:t>
        <a:bodyPr/>
        <a:lstStyle/>
        <a:p>
          <a:endParaRPr lang="en-US"/>
        </a:p>
      </dgm:t>
    </dgm:pt>
    <dgm:pt modelId="{6487BC44-3845-4CF2-AFBF-6235B27F8757}" type="sibTrans" cxnId="{2DE112B5-D9E0-461D-B79D-6A168544B431}">
      <dgm:prSet/>
      <dgm:spPr/>
      <dgm:t>
        <a:bodyPr/>
        <a:lstStyle/>
        <a:p>
          <a:endParaRPr lang="en-US"/>
        </a:p>
      </dgm:t>
    </dgm:pt>
    <dgm:pt modelId="{B7FFCAA6-79B2-4B85-8D21-6DA8CEB6C517}">
      <dgm:prSet phldrT="[Text]" custT="1"/>
      <dgm:spPr/>
      <dgm:t>
        <a:bodyPr/>
        <a:lstStyle/>
        <a:p>
          <a:r>
            <a:rPr lang="en-US" sz="1600"/>
            <a:t>IoT Sensory Data Classification</a:t>
          </a:r>
        </a:p>
      </dgm:t>
    </dgm:pt>
    <dgm:pt modelId="{95070930-8ACC-4803-8B61-D7F291622235}" type="parTrans" cxnId="{0E055C3F-C7C8-4862-A07F-05FF3282C4AC}">
      <dgm:prSet/>
      <dgm:spPr/>
      <dgm:t>
        <a:bodyPr/>
        <a:lstStyle/>
        <a:p>
          <a:endParaRPr lang="en-US"/>
        </a:p>
      </dgm:t>
    </dgm:pt>
    <dgm:pt modelId="{70D8646B-2124-41FF-9238-3DF927D63175}" type="sibTrans" cxnId="{0E055C3F-C7C8-4862-A07F-05FF3282C4AC}">
      <dgm:prSet/>
      <dgm:spPr/>
      <dgm:t>
        <a:bodyPr/>
        <a:lstStyle/>
        <a:p>
          <a:endParaRPr lang="en-US"/>
        </a:p>
      </dgm:t>
    </dgm:pt>
    <dgm:pt modelId="{DE69BF3A-89CA-49F5-87F3-99C103A77470}">
      <dgm:prSet phldrT="[Text]"/>
      <dgm:spPr/>
      <dgm:t>
        <a:bodyPr/>
        <a:lstStyle/>
        <a:p>
          <a:r>
            <a:rPr lang="en-US"/>
            <a:t>Final Decision </a:t>
          </a:r>
        </a:p>
      </dgm:t>
    </dgm:pt>
    <dgm:pt modelId="{CB4E2B9A-F3F4-4B8C-A236-62CBFE894489}" type="parTrans" cxnId="{7E9DC108-16EE-413C-A1A8-90B96F68554E}">
      <dgm:prSet/>
      <dgm:spPr/>
      <dgm:t>
        <a:bodyPr/>
        <a:lstStyle/>
        <a:p>
          <a:endParaRPr lang="en-US"/>
        </a:p>
      </dgm:t>
    </dgm:pt>
    <dgm:pt modelId="{DFC4E94B-D221-4F82-87EA-656A45D450A7}" type="sibTrans" cxnId="{7E9DC108-16EE-413C-A1A8-90B96F68554E}">
      <dgm:prSet/>
      <dgm:spPr/>
      <dgm:t>
        <a:bodyPr/>
        <a:lstStyle/>
        <a:p>
          <a:endParaRPr lang="en-US"/>
        </a:p>
      </dgm:t>
    </dgm:pt>
    <dgm:pt modelId="{147F138F-5760-4817-8B20-83944F7E7BC1}">
      <dgm:prSet phldrT="[Text]" custT="1"/>
      <dgm:spPr/>
      <dgm:t>
        <a:bodyPr/>
        <a:lstStyle/>
        <a:p>
          <a:r>
            <a:rPr lang="en-US" sz="1600"/>
            <a:t>Crowdsourcing Classification</a:t>
          </a:r>
        </a:p>
      </dgm:t>
    </dgm:pt>
    <dgm:pt modelId="{046E8FED-4B38-473F-897F-E9979347DBB3}" type="parTrans" cxnId="{46443732-2447-4AD7-AA07-AF93F7501539}">
      <dgm:prSet/>
      <dgm:spPr/>
      <dgm:t>
        <a:bodyPr/>
        <a:lstStyle/>
        <a:p>
          <a:endParaRPr lang="en-US"/>
        </a:p>
      </dgm:t>
    </dgm:pt>
    <dgm:pt modelId="{827288FD-53A8-4C6F-9CEB-B73B4168A9C0}" type="sibTrans" cxnId="{46443732-2447-4AD7-AA07-AF93F7501539}">
      <dgm:prSet/>
      <dgm:spPr/>
      <dgm:t>
        <a:bodyPr/>
        <a:lstStyle/>
        <a:p>
          <a:endParaRPr lang="en-US"/>
        </a:p>
      </dgm:t>
    </dgm:pt>
    <dgm:pt modelId="{C2A6D3DE-1EBC-48F8-AEDC-91B2C64A551A}" type="pres">
      <dgm:prSet presAssocID="{A150CCD8-3C50-43D3-9BCB-96AD3E1B6361}" presName="Name0" presStyleCnt="0">
        <dgm:presLayoutVars>
          <dgm:dir/>
          <dgm:resizeHandles val="exact"/>
        </dgm:presLayoutVars>
      </dgm:prSet>
      <dgm:spPr/>
    </dgm:pt>
    <dgm:pt modelId="{139A3B5C-D48B-40EF-8724-B2225BABD5B9}" type="pres">
      <dgm:prSet presAssocID="{A150CCD8-3C50-43D3-9BCB-96AD3E1B6361}" presName="vNodes" presStyleCnt="0"/>
      <dgm:spPr/>
    </dgm:pt>
    <dgm:pt modelId="{CF9D1454-98DA-4F16-BFFA-E614F41D67DC}" type="pres">
      <dgm:prSet presAssocID="{012E195A-31F4-4A83-A34A-550A2019E250}" presName="node" presStyleLbl="node1" presStyleIdx="0" presStyleCnt="4" custScaleX="172673">
        <dgm:presLayoutVars>
          <dgm:bulletEnabled val="1"/>
        </dgm:presLayoutVars>
      </dgm:prSet>
      <dgm:spPr/>
    </dgm:pt>
    <dgm:pt modelId="{EB4CCD68-AFC1-4C09-BB2F-6025D3E0D32E}" type="pres">
      <dgm:prSet presAssocID="{6487BC44-3845-4CF2-AFBF-6235B27F8757}" presName="spacerT" presStyleCnt="0"/>
      <dgm:spPr/>
    </dgm:pt>
    <dgm:pt modelId="{FE60D419-C98B-41DA-9116-3DB1B5F09A22}" type="pres">
      <dgm:prSet presAssocID="{6487BC44-3845-4CF2-AFBF-6235B27F8757}" presName="sibTrans" presStyleLbl="sibTrans2D1" presStyleIdx="0" presStyleCnt="3" custScaleX="45936" custScaleY="49638"/>
      <dgm:spPr/>
    </dgm:pt>
    <dgm:pt modelId="{82064AE3-3D7A-429F-A60D-33990530E382}" type="pres">
      <dgm:prSet presAssocID="{6487BC44-3845-4CF2-AFBF-6235B27F8757}" presName="spacerB" presStyleCnt="0"/>
      <dgm:spPr/>
    </dgm:pt>
    <dgm:pt modelId="{EED31B9C-6F47-4E9A-A40F-EE6BDE19B6C6}" type="pres">
      <dgm:prSet presAssocID="{B7FFCAA6-79B2-4B85-8D21-6DA8CEB6C517}" presName="node" presStyleLbl="node1" presStyleIdx="1" presStyleCnt="4" custScaleX="172673">
        <dgm:presLayoutVars>
          <dgm:bulletEnabled val="1"/>
        </dgm:presLayoutVars>
      </dgm:prSet>
      <dgm:spPr/>
    </dgm:pt>
    <dgm:pt modelId="{BED8CF80-366B-4A04-86B5-826DBBAAEFE3}" type="pres">
      <dgm:prSet presAssocID="{70D8646B-2124-41FF-9238-3DF927D63175}" presName="spacerT" presStyleCnt="0"/>
      <dgm:spPr/>
    </dgm:pt>
    <dgm:pt modelId="{0FF12209-317D-4B93-8425-3BBAF5148820}" type="pres">
      <dgm:prSet presAssocID="{70D8646B-2124-41FF-9238-3DF927D63175}" presName="sibTrans" presStyleLbl="sibTrans2D1" presStyleIdx="1" presStyleCnt="3" custScaleX="47622" custScaleY="38667"/>
      <dgm:spPr/>
    </dgm:pt>
    <dgm:pt modelId="{6A551D99-BCA4-4B97-9690-36DF63246F5F}" type="pres">
      <dgm:prSet presAssocID="{70D8646B-2124-41FF-9238-3DF927D63175}" presName="spacerB" presStyleCnt="0"/>
      <dgm:spPr/>
    </dgm:pt>
    <dgm:pt modelId="{69A540C4-08BD-4187-9659-57702E9D90FC}" type="pres">
      <dgm:prSet presAssocID="{147F138F-5760-4817-8B20-83944F7E7BC1}" presName="node" presStyleLbl="node1" presStyleIdx="2" presStyleCnt="4" custScaleX="172673">
        <dgm:presLayoutVars>
          <dgm:bulletEnabled val="1"/>
        </dgm:presLayoutVars>
      </dgm:prSet>
      <dgm:spPr/>
    </dgm:pt>
    <dgm:pt modelId="{BE433950-7344-40FB-807D-A0A978C6FDBC}" type="pres">
      <dgm:prSet presAssocID="{A150CCD8-3C50-43D3-9BCB-96AD3E1B6361}" presName="sibTransLast" presStyleLbl="sibTrans2D1" presStyleIdx="2" presStyleCnt="3"/>
      <dgm:spPr/>
    </dgm:pt>
    <dgm:pt modelId="{27D2CB9A-7920-496E-9157-84085236843E}" type="pres">
      <dgm:prSet presAssocID="{A150CCD8-3C50-43D3-9BCB-96AD3E1B6361}" presName="connectorText" presStyleLbl="sibTrans2D1" presStyleIdx="2" presStyleCnt="3"/>
      <dgm:spPr/>
    </dgm:pt>
    <dgm:pt modelId="{F713DB7C-9CB9-4B8F-81B4-C530B6ED1AA0}" type="pres">
      <dgm:prSet presAssocID="{A150CCD8-3C50-43D3-9BCB-96AD3E1B6361}" presName="lastNode" presStyleLbl="node1" presStyleIdx="3" presStyleCnt="4">
        <dgm:presLayoutVars>
          <dgm:bulletEnabled val="1"/>
        </dgm:presLayoutVars>
      </dgm:prSet>
      <dgm:spPr/>
    </dgm:pt>
  </dgm:ptLst>
  <dgm:cxnLst>
    <dgm:cxn modelId="{7E9DC108-16EE-413C-A1A8-90B96F68554E}" srcId="{A150CCD8-3C50-43D3-9BCB-96AD3E1B6361}" destId="{DE69BF3A-89CA-49F5-87F3-99C103A77470}" srcOrd="3" destOrd="0" parTransId="{CB4E2B9A-F3F4-4B8C-A236-62CBFE894489}" sibTransId="{DFC4E94B-D221-4F82-87EA-656A45D450A7}"/>
    <dgm:cxn modelId="{3349CF16-8DCD-45E4-96A4-151A01E13611}" type="presOf" srcId="{B7FFCAA6-79B2-4B85-8D21-6DA8CEB6C517}" destId="{EED31B9C-6F47-4E9A-A40F-EE6BDE19B6C6}" srcOrd="0" destOrd="0" presId="urn:microsoft.com/office/officeart/2005/8/layout/equation2"/>
    <dgm:cxn modelId="{86904519-4DA1-4ECC-927B-B178D79DD882}" type="presOf" srcId="{147F138F-5760-4817-8B20-83944F7E7BC1}" destId="{69A540C4-08BD-4187-9659-57702E9D90FC}" srcOrd="0" destOrd="0" presId="urn:microsoft.com/office/officeart/2005/8/layout/equation2"/>
    <dgm:cxn modelId="{46443732-2447-4AD7-AA07-AF93F7501539}" srcId="{A150CCD8-3C50-43D3-9BCB-96AD3E1B6361}" destId="{147F138F-5760-4817-8B20-83944F7E7BC1}" srcOrd="2" destOrd="0" parTransId="{046E8FED-4B38-473F-897F-E9979347DBB3}" sibTransId="{827288FD-53A8-4C6F-9CEB-B73B4168A9C0}"/>
    <dgm:cxn modelId="{0E055C3F-C7C8-4862-A07F-05FF3282C4AC}" srcId="{A150CCD8-3C50-43D3-9BCB-96AD3E1B6361}" destId="{B7FFCAA6-79B2-4B85-8D21-6DA8CEB6C517}" srcOrd="1" destOrd="0" parTransId="{95070930-8ACC-4803-8B61-D7F291622235}" sibTransId="{70D8646B-2124-41FF-9238-3DF927D63175}"/>
    <dgm:cxn modelId="{BA87BE69-4BC3-45A1-B1EF-B7F1C768683C}" type="presOf" srcId="{DE69BF3A-89CA-49F5-87F3-99C103A77470}" destId="{F713DB7C-9CB9-4B8F-81B4-C530B6ED1AA0}" srcOrd="0" destOrd="0" presId="urn:microsoft.com/office/officeart/2005/8/layout/equation2"/>
    <dgm:cxn modelId="{34E24C9B-570D-403C-86C5-8307996BB0BE}" type="presOf" srcId="{A150CCD8-3C50-43D3-9BCB-96AD3E1B6361}" destId="{C2A6D3DE-1EBC-48F8-AEDC-91B2C64A551A}" srcOrd="0" destOrd="0" presId="urn:microsoft.com/office/officeart/2005/8/layout/equation2"/>
    <dgm:cxn modelId="{8342EBAB-91D1-4509-829C-D4B5DB9D3710}" type="presOf" srcId="{012E195A-31F4-4A83-A34A-550A2019E250}" destId="{CF9D1454-98DA-4F16-BFFA-E614F41D67DC}" srcOrd="0" destOrd="0" presId="urn:microsoft.com/office/officeart/2005/8/layout/equation2"/>
    <dgm:cxn modelId="{2DE112B5-D9E0-461D-B79D-6A168544B431}" srcId="{A150CCD8-3C50-43D3-9BCB-96AD3E1B6361}" destId="{012E195A-31F4-4A83-A34A-550A2019E250}" srcOrd="0" destOrd="0" parTransId="{07A62A16-052A-4A84-80C6-F01F7594995B}" sibTransId="{6487BC44-3845-4CF2-AFBF-6235B27F8757}"/>
    <dgm:cxn modelId="{879E4EC0-BB62-4E58-9E0B-88850E9A7953}" type="presOf" srcId="{827288FD-53A8-4C6F-9CEB-B73B4168A9C0}" destId="{27D2CB9A-7920-496E-9157-84085236843E}" srcOrd="1" destOrd="0" presId="urn:microsoft.com/office/officeart/2005/8/layout/equation2"/>
    <dgm:cxn modelId="{AAEDABC3-D950-4147-AA0E-FBCBDC178771}" type="presOf" srcId="{6487BC44-3845-4CF2-AFBF-6235B27F8757}" destId="{FE60D419-C98B-41DA-9116-3DB1B5F09A22}" srcOrd="0" destOrd="0" presId="urn:microsoft.com/office/officeart/2005/8/layout/equation2"/>
    <dgm:cxn modelId="{9D5BC1E0-B2D6-4442-B353-3238E0040615}" type="presOf" srcId="{827288FD-53A8-4C6F-9CEB-B73B4168A9C0}" destId="{BE433950-7344-40FB-807D-A0A978C6FDBC}" srcOrd="0" destOrd="0" presId="urn:microsoft.com/office/officeart/2005/8/layout/equation2"/>
    <dgm:cxn modelId="{D3CBBAF0-6D50-4D73-8B58-5EEB803D128F}" type="presOf" srcId="{70D8646B-2124-41FF-9238-3DF927D63175}" destId="{0FF12209-317D-4B93-8425-3BBAF5148820}" srcOrd="0" destOrd="0" presId="urn:microsoft.com/office/officeart/2005/8/layout/equation2"/>
    <dgm:cxn modelId="{B76046A1-324A-45FB-9B58-CFA162B8A14C}" type="presParOf" srcId="{C2A6D3DE-1EBC-48F8-AEDC-91B2C64A551A}" destId="{139A3B5C-D48B-40EF-8724-B2225BABD5B9}" srcOrd="0" destOrd="0" presId="urn:microsoft.com/office/officeart/2005/8/layout/equation2"/>
    <dgm:cxn modelId="{C485E04E-8B0F-4A88-982E-510D96F24075}" type="presParOf" srcId="{139A3B5C-D48B-40EF-8724-B2225BABD5B9}" destId="{CF9D1454-98DA-4F16-BFFA-E614F41D67DC}" srcOrd="0" destOrd="0" presId="urn:microsoft.com/office/officeart/2005/8/layout/equation2"/>
    <dgm:cxn modelId="{3C1FAA6B-FCB9-4295-B5DE-DAAE73AC891D}" type="presParOf" srcId="{139A3B5C-D48B-40EF-8724-B2225BABD5B9}" destId="{EB4CCD68-AFC1-4C09-BB2F-6025D3E0D32E}" srcOrd="1" destOrd="0" presId="urn:microsoft.com/office/officeart/2005/8/layout/equation2"/>
    <dgm:cxn modelId="{64D8D884-2BD8-4657-84A0-831A4894B4F9}" type="presParOf" srcId="{139A3B5C-D48B-40EF-8724-B2225BABD5B9}" destId="{FE60D419-C98B-41DA-9116-3DB1B5F09A22}" srcOrd="2" destOrd="0" presId="urn:microsoft.com/office/officeart/2005/8/layout/equation2"/>
    <dgm:cxn modelId="{603BC9DC-78CA-4F0D-8880-52E099F6F9B1}" type="presParOf" srcId="{139A3B5C-D48B-40EF-8724-B2225BABD5B9}" destId="{82064AE3-3D7A-429F-A60D-33990530E382}" srcOrd="3" destOrd="0" presId="urn:microsoft.com/office/officeart/2005/8/layout/equation2"/>
    <dgm:cxn modelId="{98C87E3C-1EB9-4E5A-9EAB-12C636BBF520}" type="presParOf" srcId="{139A3B5C-D48B-40EF-8724-B2225BABD5B9}" destId="{EED31B9C-6F47-4E9A-A40F-EE6BDE19B6C6}" srcOrd="4" destOrd="0" presId="urn:microsoft.com/office/officeart/2005/8/layout/equation2"/>
    <dgm:cxn modelId="{DDE1A220-2D7C-45CD-AB52-CB9A385B6543}" type="presParOf" srcId="{139A3B5C-D48B-40EF-8724-B2225BABD5B9}" destId="{BED8CF80-366B-4A04-86B5-826DBBAAEFE3}" srcOrd="5" destOrd="0" presId="urn:microsoft.com/office/officeart/2005/8/layout/equation2"/>
    <dgm:cxn modelId="{BCF8CEB6-DFFF-4042-9BBA-5638C8061B5D}" type="presParOf" srcId="{139A3B5C-D48B-40EF-8724-B2225BABD5B9}" destId="{0FF12209-317D-4B93-8425-3BBAF5148820}" srcOrd="6" destOrd="0" presId="urn:microsoft.com/office/officeart/2005/8/layout/equation2"/>
    <dgm:cxn modelId="{E2A89872-0CF6-4FEB-93FC-4BA1759796E0}" type="presParOf" srcId="{139A3B5C-D48B-40EF-8724-B2225BABD5B9}" destId="{6A551D99-BCA4-4B97-9690-36DF63246F5F}" srcOrd="7" destOrd="0" presId="urn:microsoft.com/office/officeart/2005/8/layout/equation2"/>
    <dgm:cxn modelId="{1E10DCCD-BF7E-4AD6-BE24-C19F22F30F87}" type="presParOf" srcId="{139A3B5C-D48B-40EF-8724-B2225BABD5B9}" destId="{69A540C4-08BD-4187-9659-57702E9D90FC}" srcOrd="8" destOrd="0" presId="urn:microsoft.com/office/officeart/2005/8/layout/equation2"/>
    <dgm:cxn modelId="{898E0232-4F1C-4B74-9F8C-5B535126CDE7}" type="presParOf" srcId="{C2A6D3DE-1EBC-48F8-AEDC-91B2C64A551A}" destId="{BE433950-7344-40FB-807D-A0A978C6FDBC}" srcOrd="1" destOrd="0" presId="urn:microsoft.com/office/officeart/2005/8/layout/equation2"/>
    <dgm:cxn modelId="{614C4399-E914-4DEF-9ACE-74A54339A859}" type="presParOf" srcId="{BE433950-7344-40FB-807D-A0A978C6FDBC}" destId="{27D2CB9A-7920-496E-9157-84085236843E}" srcOrd="0" destOrd="0" presId="urn:microsoft.com/office/officeart/2005/8/layout/equation2"/>
    <dgm:cxn modelId="{3D024781-4087-4D2F-9F4C-3AC590072767}" type="presParOf" srcId="{C2A6D3DE-1EBC-48F8-AEDC-91B2C64A551A}" destId="{F713DB7C-9CB9-4B8F-81B4-C530B6ED1AA0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941B60-5B6F-41AC-8E8F-E6085437E02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</dgm:pt>
    <dgm:pt modelId="{AA57513F-AAF8-4127-8DF5-F18D3A588CE1}">
      <dgm:prSet phldrT="[Text]" custT="1"/>
      <dgm:spPr/>
      <dgm:t>
        <a:bodyPr/>
        <a:lstStyle/>
        <a:p>
          <a:r>
            <a:rPr lang="en-GB" sz="3200"/>
            <a:t>Subscription (monthly/ annually) based API access for forecasts.</a:t>
          </a:r>
          <a:endParaRPr lang="en-US" sz="3200"/>
        </a:p>
      </dgm:t>
    </dgm:pt>
    <dgm:pt modelId="{02CD63B3-5680-4821-A2E0-CD2F6D5F2B98}" type="parTrans" cxnId="{073A5894-53B9-4317-880E-5B6F853A5378}">
      <dgm:prSet/>
      <dgm:spPr/>
      <dgm:t>
        <a:bodyPr/>
        <a:lstStyle/>
        <a:p>
          <a:endParaRPr lang="en-US"/>
        </a:p>
      </dgm:t>
    </dgm:pt>
    <dgm:pt modelId="{B9DC6EFA-8298-485F-B598-9224234E25A0}" type="sibTrans" cxnId="{073A5894-53B9-4317-880E-5B6F853A5378}">
      <dgm:prSet/>
      <dgm:spPr/>
      <dgm:t>
        <a:bodyPr/>
        <a:lstStyle/>
        <a:p>
          <a:endParaRPr lang="en-US"/>
        </a:p>
      </dgm:t>
    </dgm:pt>
    <dgm:pt modelId="{037557F5-30D4-404B-85EB-C73703CD2ECE}">
      <dgm:prSet phldrT="[Text]" custT="1"/>
      <dgm:spPr/>
      <dgm:t>
        <a:bodyPr/>
        <a:lstStyle/>
        <a:p>
          <a:r>
            <a:rPr lang="en-GB" sz="3200"/>
            <a:t>One-time payment API access for forecast in IoT device purchase</a:t>
          </a:r>
          <a:endParaRPr lang="en-US" sz="3200"/>
        </a:p>
      </dgm:t>
    </dgm:pt>
    <dgm:pt modelId="{6EF257A2-CF96-4FD2-9A2B-098FAAFB7E9E}" type="parTrans" cxnId="{CC234B78-ED96-4E32-929D-BF6856F7A414}">
      <dgm:prSet/>
      <dgm:spPr/>
      <dgm:t>
        <a:bodyPr/>
        <a:lstStyle/>
        <a:p>
          <a:endParaRPr lang="en-US"/>
        </a:p>
      </dgm:t>
    </dgm:pt>
    <dgm:pt modelId="{EFE77901-3717-44BD-9C33-94BA29330B8D}" type="sibTrans" cxnId="{CC234B78-ED96-4E32-929D-BF6856F7A414}">
      <dgm:prSet/>
      <dgm:spPr/>
      <dgm:t>
        <a:bodyPr/>
        <a:lstStyle/>
        <a:p>
          <a:endParaRPr lang="en-US"/>
        </a:p>
      </dgm:t>
    </dgm:pt>
    <dgm:pt modelId="{6FF95EB5-8C4C-477D-98D9-C93BE299923D}" type="pres">
      <dgm:prSet presAssocID="{CD941B60-5B6F-41AC-8E8F-E6085437E024}" presName="linear" presStyleCnt="0">
        <dgm:presLayoutVars>
          <dgm:animLvl val="lvl"/>
          <dgm:resizeHandles val="exact"/>
        </dgm:presLayoutVars>
      </dgm:prSet>
      <dgm:spPr/>
    </dgm:pt>
    <dgm:pt modelId="{56AA594B-6ED2-47EF-9AAF-D75B66005E3A}" type="pres">
      <dgm:prSet presAssocID="{AA57513F-AAF8-4127-8DF5-F18D3A588CE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425AC41-7ADB-4396-861B-9BDFAFC86119}" type="pres">
      <dgm:prSet presAssocID="{B9DC6EFA-8298-485F-B598-9224234E25A0}" presName="spacer" presStyleCnt="0"/>
      <dgm:spPr/>
    </dgm:pt>
    <dgm:pt modelId="{8F82C5B2-9571-4EFB-9E06-8D64063AC333}" type="pres">
      <dgm:prSet presAssocID="{037557F5-30D4-404B-85EB-C73703CD2EC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02E5F67-89B6-4198-9CBE-DAA72BA53992}" type="presOf" srcId="{037557F5-30D4-404B-85EB-C73703CD2ECE}" destId="{8F82C5B2-9571-4EFB-9E06-8D64063AC333}" srcOrd="0" destOrd="0" presId="urn:microsoft.com/office/officeart/2005/8/layout/vList2"/>
    <dgm:cxn modelId="{CC234B78-ED96-4E32-929D-BF6856F7A414}" srcId="{CD941B60-5B6F-41AC-8E8F-E6085437E024}" destId="{037557F5-30D4-404B-85EB-C73703CD2ECE}" srcOrd="1" destOrd="0" parTransId="{6EF257A2-CF96-4FD2-9A2B-098FAAFB7E9E}" sibTransId="{EFE77901-3717-44BD-9C33-94BA29330B8D}"/>
    <dgm:cxn modelId="{073A5894-53B9-4317-880E-5B6F853A5378}" srcId="{CD941B60-5B6F-41AC-8E8F-E6085437E024}" destId="{AA57513F-AAF8-4127-8DF5-F18D3A588CE1}" srcOrd="0" destOrd="0" parTransId="{02CD63B3-5680-4821-A2E0-CD2F6D5F2B98}" sibTransId="{B9DC6EFA-8298-485F-B598-9224234E25A0}"/>
    <dgm:cxn modelId="{30CFABA3-231A-4AE0-A04A-D3469CBC0437}" type="presOf" srcId="{CD941B60-5B6F-41AC-8E8F-E6085437E024}" destId="{6FF95EB5-8C4C-477D-98D9-C93BE299923D}" srcOrd="0" destOrd="0" presId="urn:microsoft.com/office/officeart/2005/8/layout/vList2"/>
    <dgm:cxn modelId="{28B8CFEE-B651-4079-A804-88EBE61B9E84}" type="presOf" srcId="{AA57513F-AAF8-4127-8DF5-F18D3A588CE1}" destId="{56AA594B-6ED2-47EF-9AAF-D75B66005E3A}" srcOrd="0" destOrd="0" presId="urn:microsoft.com/office/officeart/2005/8/layout/vList2"/>
    <dgm:cxn modelId="{22B6686A-639E-46B1-91BB-66243B065127}" type="presParOf" srcId="{6FF95EB5-8C4C-477D-98D9-C93BE299923D}" destId="{56AA594B-6ED2-47EF-9AAF-D75B66005E3A}" srcOrd="0" destOrd="0" presId="urn:microsoft.com/office/officeart/2005/8/layout/vList2"/>
    <dgm:cxn modelId="{02144341-54EE-48E3-AA2C-72CA1F371028}" type="presParOf" srcId="{6FF95EB5-8C4C-477D-98D9-C93BE299923D}" destId="{3425AC41-7ADB-4396-861B-9BDFAFC86119}" srcOrd="1" destOrd="0" presId="urn:microsoft.com/office/officeart/2005/8/layout/vList2"/>
    <dgm:cxn modelId="{A10E729C-B8C3-46DC-8233-6EAEA3ADDE75}" type="presParOf" srcId="{6FF95EB5-8C4C-477D-98D9-C93BE299923D}" destId="{8F82C5B2-9571-4EFB-9E06-8D64063AC33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3B6635-2668-42CF-A14B-EA1811C75AE6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43D91272-29A1-4D7B-9BEF-28D6600F6CA4}">
      <dgm:prSet/>
      <dgm:spPr/>
      <dgm:t>
        <a:bodyPr/>
        <a:lstStyle/>
        <a:p>
          <a:pPr>
            <a:defRPr cap="all"/>
          </a:pPr>
          <a:r>
            <a:rPr lang="en-US"/>
            <a:t>IOT technologies</a:t>
          </a:r>
        </a:p>
      </dgm:t>
    </dgm:pt>
    <dgm:pt modelId="{A694591F-F97E-43C1-8E5C-2EED43829B6C}" type="parTrans" cxnId="{3FE09227-0E0E-4C2C-8EC3-D45C4E831E96}">
      <dgm:prSet/>
      <dgm:spPr/>
      <dgm:t>
        <a:bodyPr/>
        <a:lstStyle/>
        <a:p>
          <a:endParaRPr lang="en-US"/>
        </a:p>
      </dgm:t>
    </dgm:pt>
    <dgm:pt modelId="{4B022E7F-3063-45C1-97DA-76CE5FCF84F8}" type="sibTrans" cxnId="{3FE09227-0E0E-4C2C-8EC3-D45C4E831E96}">
      <dgm:prSet/>
      <dgm:spPr/>
      <dgm:t>
        <a:bodyPr/>
        <a:lstStyle/>
        <a:p>
          <a:endParaRPr lang="en-US"/>
        </a:p>
      </dgm:t>
    </dgm:pt>
    <dgm:pt modelId="{32BB75C7-3C65-4EE4-80B2-B5F63159FF5C}">
      <dgm:prSet/>
      <dgm:spPr/>
      <dgm:t>
        <a:bodyPr/>
        <a:lstStyle/>
        <a:p>
          <a:pPr>
            <a:defRPr cap="all"/>
          </a:pPr>
          <a:r>
            <a:rPr lang="en-US"/>
            <a:t>IOT devices and sensors</a:t>
          </a:r>
        </a:p>
      </dgm:t>
    </dgm:pt>
    <dgm:pt modelId="{EC1B03CC-4EB2-475D-9378-A751ABFBACD1}" type="parTrans" cxnId="{960B4021-0F5F-4502-B9D6-F51082C01CB5}">
      <dgm:prSet/>
      <dgm:spPr/>
      <dgm:t>
        <a:bodyPr/>
        <a:lstStyle/>
        <a:p>
          <a:endParaRPr lang="en-US"/>
        </a:p>
      </dgm:t>
    </dgm:pt>
    <dgm:pt modelId="{292C5E73-AAD6-4D49-ADA9-C0AFFF7116FD}" type="sibTrans" cxnId="{960B4021-0F5F-4502-B9D6-F51082C01CB5}">
      <dgm:prSet/>
      <dgm:spPr/>
      <dgm:t>
        <a:bodyPr/>
        <a:lstStyle/>
        <a:p>
          <a:endParaRPr lang="en-US"/>
        </a:p>
      </dgm:t>
    </dgm:pt>
    <dgm:pt modelId="{F17162E5-EDA7-47A6-B836-12E15BF7B111}">
      <dgm:prSet/>
      <dgm:spPr/>
      <dgm:t>
        <a:bodyPr/>
        <a:lstStyle/>
        <a:p>
          <a:pPr>
            <a:defRPr cap="all"/>
          </a:pPr>
          <a:r>
            <a:rPr lang="en-US"/>
            <a:t>IOT development platform(</a:t>
          </a:r>
          <a:r>
            <a:rPr lang="en-US" b="0" i="0"/>
            <a:t>Arduino IDE)</a:t>
          </a:r>
          <a:endParaRPr lang="en-US"/>
        </a:p>
      </dgm:t>
    </dgm:pt>
    <dgm:pt modelId="{16BC14B0-E8EC-4B92-BC6C-1B6DC8C45579}" type="parTrans" cxnId="{981F07F7-D7A2-4A55-B29B-F1DB02CCF8E2}">
      <dgm:prSet/>
      <dgm:spPr/>
      <dgm:t>
        <a:bodyPr/>
        <a:lstStyle/>
        <a:p>
          <a:endParaRPr lang="en-US"/>
        </a:p>
      </dgm:t>
    </dgm:pt>
    <dgm:pt modelId="{79183A68-6147-4578-8309-55DDEB94FAF6}" type="sibTrans" cxnId="{981F07F7-D7A2-4A55-B29B-F1DB02CCF8E2}">
      <dgm:prSet/>
      <dgm:spPr/>
      <dgm:t>
        <a:bodyPr/>
        <a:lstStyle/>
        <a:p>
          <a:endParaRPr lang="en-US"/>
        </a:p>
      </dgm:t>
    </dgm:pt>
    <dgm:pt modelId="{C0680DCC-801A-4A72-A4A4-668DFEDBB761}">
      <dgm:prSet/>
      <dgm:spPr/>
      <dgm:t>
        <a:bodyPr/>
        <a:lstStyle/>
        <a:p>
          <a:pPr>
            <a:defRPr cap="all"/>
          </a:pPr>
          <a:r>
            <a:rPr lang="en-US"/>
            <a:t>Connectivity</a:t>
          </a:r>
        </a:p>
        <a:p>
          <a:pPr>
            <a:defRPr cap="all"/>
          </a:pPr>
          <a:r>
            <a:rPr lang="en-US"/>
            <a:t>(Wi-Fi)</a:t>
          </a:r>
        </a:p>
      </dgm:t>
    </dgm:pt>
    <dgm:pt modelId="{583EEA7E-1DAE-4377-81B3-B92FED3F403A}" type="parTrans" cxnId="{0953851E-AC07-4557-8CC0-1A6DA4C4BA52}">
      <dgm:prSet/>
      <dgm:spPr/>
      <dgm:t>
        <a:bodyPr/>
        <a:lstStyle/>
        <a:p>
          <a:endParaRPr lang="en-US"/>
        </a:p>
      </dgm:t>
    </dgm:pt>
    <dgm:pt modelId="{16DDA6E9-50BE-4AE0-A763-DA5491F816EC}" type="sibTrans" cxnId="{0953851E-AC07-4557-8CC0-1A6DA4C4BA52}">
      <dgm:prSet/>
      <dgm:spPr/>
      <dgm:t>
        <a:bodyPr/>
        <a:lstStyle/>
        <a:p>
          <a:endParaRPr lang="en-US"/>
        </a:p>
      </dgm:t>
    </dgm:pt>
    <dgm:pt modelId="{FD088396-1C05-495B-A8B5-568A4B3626E9}">
      <dgm:prSet/>
      <dgm:spPr/>
      <dgm:t>
        <a:bodyPr/>
        <a:lstStyle/>
        <a:p>
          <a:pPr>
            <a:defRPr cap="all"/>
          </a:pPr>
          <a:r>
            <a:rPr lang="en-US"/>
            <a:t>Firebase</a:t>
          </a:r>
        </a:p>
      </dgm:t>
    </dgm:pt>
    <dgm:pt modelId="{809EBD22-ACA8-4673-83EC-FC890B961420}" type="parTrans" cxnId="{D29AFC55-A6A0-4907-AB90-1484684104C5}">
      <dgm:prSet/>
      <dgm:spPr/>
      <dgm:t>
        <a:bodyPr/>
        <a:lstStyle/>
        <a:p>
          <a:endParaRPr lang="en-US"/>
        </a:p>
      </dgm:t>
    </dgm:pt>
    <dgm:pt modelId="{A8EDC401-AE94-4786-8BD6-E2E4E966881E}" type="sibTrans" cxnId="{D29AFC55-A6A0-4907-AB90-1484684104C5}">
      <dgm:prSet/>
      <dgm:spPr/>
      <dgm:t>
        <a:bodyPr/>
        <a:lstStyle/>
        <a:p>
          <a:endParaRPr lang="en-US"/>
        </a:p>
      </dgm:t>
    </dgm:pt>
    <dgm:pt modelId="{F26339BC-0793-4F67-8E2B-34685106E78B}">
      <dgm:prSet/>
      <dgm:spPr/>
      <dgm:t>
        <a:bodyPr/>
        <a:lstStyle/>
        <a:p>
          <a:pPr>
            <a:defRPr cap="all"/>
          </a:pPr>
          <a:r>
            <a:rPr lang="en-US"/>
            <a:t>Optimal data capturing and processing techniques</a:t>
          </a:r>
        </a:p>
      </dgm:t>
    </dgm:pt>
    <dgm:pt modelId="{3219AD64-CEB2-411D-A0FB-8ECF99F9F067}" type="parTrans" cxnId="{2F3E6BB3-5F20-416D-9F6A-A023D6B9FCA9}">
      <dgm:prSet/>
      <dgm:spPr/>
      <dgm:t>
        <a:bodyPr/>
        <a:lstStyle/>
        <a:p>
          <a:endParaRPr lang="en-US"/>
        </a:p>
      </dgm:t>
    </dgm:pt>
    <dgm:pt modelId="{50DFD3CB-6CC2-4571-A46A-F772D0D89546}" type="sibTrans" cxnId="{2F3E6BB3-5F20-416D-9F6A-A023D6B9FCA9}">
      <dgm:prSet/>
      <dgm:spPr/>
      <dgm:t>
        <a:bodyPr/>
        <a:lstStyle/>
        <a:p>
          <a:endParaRPr lang="en-US"/>
        </a:p>
      </dgm:t>
    </dgm:pt>
    <dgm:pt modelId="{0E995971-A37D-4BA9-9C07-CB00D1868E88}">
      <dgm:prSet/>
      <dgm:spPr/>
      <dgm:t>
        <a:bodyPr/>
        <a:lstStyle/>
        <a:p>
          <a:pPr>
            <a:defRPr cap="all"/>
          </a:pPr>
          <a:r>
            <a:rPr lang="en-US" b="0" i="0"/>
            <a:t>Java, C++</a:t>
          </a:r>
          <a:endParaRPr lang="en-US"/>
        </a:p>
      </dgm:t>
    </dgm:pt>
    <dgm:pt modelId="{D8E5CD0C-9D58-41C4-BC25-94107E631B93}" type="parTrans" cxnId="{BDEC96A1-1CE5-4305-AC48-91C647DB74E2}">
      <dgm:prSet/>
      <dgm:spPr/>
      <dgm:t>
        <a:bodyPr/>
        <a:lstStyle/>
        <a:p>
          <a:endParaRPr lang="en-US"/>
        </a:p>
      </dgm:t>
    </dgm:pt>
    <dgm:pt modelId="{BE150875-0E8C-4A18-9353-69B84373A944}" type="sibTrans" cxnId="{BDEC96A1-1CE5-4305-AC48-91C647DB74E2}">
      <dgm:prSet/>
      <dgm:spPr/>
      <dgm:t>
        <a:bodyPr/>
        <a:lstStyle/>
        <a:p>
          <a:endParaRPr lang="en-US"/>
        </a:p>
      </dgm:t>
    </dgm:pt>
    <dgm:pt modelId="{1A2636C9-DA1D-4F43-B10E-80359647A6E6}" type="pres">
      <dgm:prSet presAssocID="{EE3B6635-2668-42CF-A14B-EA1811C75AE6}" presName="root" presStyleCnt="0">
        <dgm:presLayoutVars>
          <dgm:dir/>
          <dgm:resizeHandles val="exact"/>
        </dgm:presLayoutVars>
      </dgm:prSet>
      <dgm:spPr/>
    </dgm:pt>
    <dgm:pt modelId="{FCE69067-88DE-4F9F-BA34-22CAD8C3EE97}" type="pres">
      <dgm:prSet presAssocID="{43D91272-29A1-4D7B-9BEF-28D6600F6CA4}" presName="compNode" presStyleCnt="0"/>
      <dgm:spPr/>
    </dgm:pt>
    <dgm:pt modelId="{504AFE09-8D59-4A70-BC8B-DA1E07644A1D}" type="pres">
      <dgm:prSet presAssocID="{43D91272-29A1-4D7B-9BEF-28D6600F6CA4}" presName="iconBgRect" presStyleLbl="bgShp" presStyleIdx="0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86C43F1D-AD0F-431B-986F-A7F7510F7173}" type="pres">
      <dgm:prSet presAssocID="{43D91272-29A1-4D7B-9BEF-28D6600F6CA4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reless router"/>
        </a:ext>
      </dgm:extLst>
    </dgm:pt>
    <dgm:pt modelId="{DF2BA5AA-5EEB-47C3-AE24-C862F0674A71}" type="pres">
      <dgm:prSet presAssocID="{43D91272-29A1-4D7B-9BEF-28D6600F6CA4}" presName="spaceRect" presStyleCnt="0"/>
      <dgm:spPr/>
    </dgm:pt>
    <dgm:pt modelId="{79EE9D0C-DE3D-49B8-8972-992E3F57FF73}" type="pres">
      <dgm:prSet presAssocID="{43D91272-29A1-4D7B-9BEF-28D6600F6CA4}" presName="textRect" presStyleLbl="revTx" presStyleIdx="0" presStyleCnt="7">
        <dgm:presLayoutVars>
          <dgm:chMax val="1"/>
          <dgm:chPref val="1"/>
        </dgm:presLayoutVars>
      </dgm:prSet>
      <dgm:spPr/>
    </dgm:pt>
    <dgm:pt modelId="{395A4CE8-8BFB-4F2C-B2F4-1FAECA5FBBA6}" type="pres">
      <dgm:prSet presAssocID="{4B022E7F-3063-45C1-97DA-76CE5FCF84F8}" presName="sibTrans" presStyleCnt="0"/>
      <dgm:spPr/>
    </dgm:pt>
    <dgm:pt modelId="{4340D1DA-3E59-4C7F-AEC7-8E5D7EDCCBA5}" type="pres">
      <dgm:prSet presAssocID="{32BB75C7-3C65-4EE4-80B2-B5F63159FF5C}" presName="compNode" presStyleCnt="0"/>
      <dgm:spPr/>
    </dgm:pt>
    <dgm:pt modelId="{F6B5A5BE-CD59-48EA-A98B-3F299C7A4229}" type="pres">
      <dgm:prSet presAssocID="{32BB75C7-3C65-4EE4-80B2-B5F63159FF5C}" presName="iconBgRect" presStyleLbl="bgShp" presStyleIdx="1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B476DE18-2880-4228-A116-855D47D65686}" type="pres">
      <dgm:prSet presAssocID="{32BB75C7-3C65-4EE4-80B2-B5F63159FF5C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b cam"/>
        </a:ext>
      </dgm:extLst>
    </dgm:pt>
    <dgm:pt modelId="{B20BB8C6-7851-4651-9BAE-4148AA121613}" type="pres">
      <dgm:prSet presAssocID="{32BB75C7-3C65-4EE4-80B2-B5F63159FF5C}" presName="spaceRect" presStyleCnt="0"/>
      <dgm:spPr/>
    </dgm:pt>
    <dgm:pt modelId="{496B6BA9-6A2D-453F-82BF-C3C23F313CBE}" type="pres">
      <dgm:prSet presAssocID="{32BB75C7-3C65-4EE4-80B2-B5F63159FF5C}" presName="textRect" presStyleLbl="revTx" presStyleIdx="1" presStyleCnt="7">
        <dgm:presLayoutVars>
          <dgm:chMax val="1"/>
          <dgm:chPref val="1"/>
        </dgm:presLayoutVars>
      </dgm:prSet>
      <dgm:spPr/>
    </dgm:pt>
    <dgm:pt modelId="{07B7FD28-A845-4D47-A31D-859E37B8AAB4}" type="pres">
      <dgm:prSet presAssocID="{292C5E73-AAD6-4D49-ADA9-C0AFFF7116FD}" presName="sibTrans" presStyleCnt="0"/>
      <dgm:spPr/>
    </dgm:pt>
    <dgm:pt modelId="{3C7A18A7-B05B-4CFB-9E70-1A4D1509CBB6}" type="pres">
      <dgm:prSet presAssocID="{F17162E5-EDA7-47A6-B836-12E15BF7B111}" presName="compNode" presStyleCnt="0"/>
      <dgm:spPr/>
    </dgm:pt>
    <dgm:pt modelId="{C11B7A04-F5CE-4DB8-BD14-F4EE72824793}" type="pres">
      <dgm:prSet presAssocID="{F17162E5-EDA7-47A6-B836-12E15BF7B111}" presName="iconBgRect" presStyleLbl="bgShp" presStyleIdx="2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DEFC9B13-4881-4126-A8B8-90559D8D7DB3}" type="pres">
      <dgm:prSet presAssocID="{F17162E5-EDA7-47A6-B836-12E15BF7B11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7812483A-AC2F-4BD4-9429-C356B6403C15}" type="pres">
      <dgm:prSet presAssocID="{F17162E5-EDA7-47A6-B836-12E15BF7B111}" presName="spaceRect" presStyleCnt="0"/>
      <dgm:spPr/>
    </dgm:pt>
    <dgm:pt modelId="{2E325DBD-CAD5-453A-9547-D1510B0F77EE}" type="pres">
      <dgm:prSet presAssocID="{F17162E5-EDA7-47A6-B836-12E15BF7B111}" presName="textRect" presStyleLbl="revTx" presStyleIdx="2" presStyleCnt="7">
        <dgm:presLayoutVars>
          <dgm:chMax val="1"/>
          <dgm:chPref val="1"/>
        </dgm:presLayoutVars>
      </dgm:prSet>
      <dgm:spPr/>
    </dgm:pt>
    <dgm:pt modelId="{734C2560-A862-42EC-8530-8821DEF0C92A}" type="pres">
      <dgm:prSet presAssocID="{79183A68-6147-4578-8309-55DDEB94FAF6}" presName="sibTrans" presStyleCnt="0"/>
      <dgm:spPr/>
    </dgm:pt>
    <dgm:pt modelId="{35FA71DE-4CEF-4241-81C1-5AFE3C0F8F49}" type="pres">
      <dgm:prSet presAssocID="{C0680DCC-801A-4A72-A4A4-668DFEDBB761}" presName="compNode" presStyleCnt="0"/>
      <dgm:spPr/>
    </dgm:pt>
    <dgm:pt modelId="{19092DC1-456E-4EC3-8742-2AC1BA91E03D}" type="pres">
      <dgm:prSet presAssocID="{C0680DCC-801A-4A72-A4A4-668DFEDBB761}" presName="iconBgRect" presStyleLbl="bgShp" presStyleIdx="3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5BD2A52F-59DD-44E3-AC78-0F8AEEB7160E}" type="pres">
      <dgm:prSet presAssocID="{C0680DCC-801A-4A72-A4A4-668DFEDBB761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reless"/>
        </a:ext>
      </dgm:extLst>
    </dgm:pt>
    <dgm:pt modelId="{3C750BFD-750F-46E3-87D1-0393BCFB398A}" type="pres">
      <dgm:prSet presAssocID="{C0680DCC-801A-4A72-A4A4-668DFEDBB761}" presName="spaceRect" presStyleCnt="0"/>
      <dgm:spPr/>
    </dgm:pt>
    <dgm:pt modelId="{E4F85632-B649-4E43-A1B7-142128D0C36C}" type="pres">
      <dgm:prSet presAssocID="{C0680DCC-801A-4A72-A4A4-668DFEDBB761}" presName="textRect" presStyleLbl="revTx" presStyleIdx="3" presStyleCnt="7">
        <dgm:presLayoutVars>
          <dgm:chMax val="1"/>
          <dgm:chPref val="1"/>
        </dgm:presLayoutVars>
      </dgm:prSet>
      <dgm:spPr/>
    </dgm:pt>
    <dgm:pt modelId="{1DD881AE-CF7E-4D0C-9EF6-3B143F2066DB}" type="pres">
      <dgm:prSet presAssocID="{16DDA6E9-50BE-4AE0-A763-DA5491F816EC}" presName="sibTrans" presStyleCnt="0"/>
      <dgm:spPr/>
    </dgm:pt>
    <dgm:pt modelId="{3107EF3B-119C-4B03-AA71-7F60B2B1B271}" type="pres">
      <dgm:prSet presAssocID="{FD088396-1C05-495B-A8B5-568A4B3626E9}" presName="compNode" presStyleCnt="0"/>
      <dgm:spPr/>
    </dgm:pt>
    <dgm:pt modelId="{FC719A77-3FB4-4970-A9D8-91E9CC44D6A1}" type="pres">
      <dgm:prSet presAssocID="{FD088396-1C05-495B-A8B5-568A4B3626E9}" presName="iconBgRect" presStyleLbl="bgShp" presStyleIdx="4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28A1308D-B67F-4B7E-BE6A-177BEBFEDC7A}" type="pres">
      <dgm:prSet presAssocID="{FD088396-1C05-495B-A8B5-568A4B3626E9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"/>
        </a:ext>
      </dgm:extLst>
    </dgm:pt>
    <dgm:pt modelId="{E7C1352C-5C55-4467-9C28-BF6CD9A376DD}" type="pres">
      <dgm:prSet presAssocID="{FD088396-1C05-495B-A8B5-568A4B3626E9}" presName="spaceRect" presStyleCnt="0"/>
      <dgm:spPr/>
    </dgm:pt>
    <dgm:pt modelId="{B1D391EC-AA0C-4863-9FAA-A12EBCA00A5A}" type="pres">
      <dgm:prSet presAssocID="{FD088396-1C05-495B-A8B5-568A4B3626E9}" presName="textRect" presStyleLbl="revTx" presStyleIdx="4" presStyleCnt="7">
        <dgm:presLayoutVars>
          <dgm:chMax val="1"/>
          <dgm:chPref val="1"/>
        </dgm:presLayoutVars>
      </dgm:prSet>
      <dgm:spPr/>
    </dgm:pt>
    <dgm:pt modelId="{F469637C-A2DC-4BD1-AB42-CC0620672350}" type="pres">
      <dgm:prSet presAssocID="{A8EDC401-AE94-4786-8BD6-E2E4E966881E}" presName="sibTrans" presStyleCnt="0"/>
      <dgm:spPr/>
    </dgm:pt>
    <dgm:pt modelId="{CEC0FC6A-FE15-4363-BBF7-BB9DF3D99201}" type="pres">
      <dgm:prSet presAssocID="{F26339BC-0793-4F67-8E2B-34685106E78B}" presName="compNode" presStyleCnt="0"/>
      <dgm:spPr/>
    </dgm:pt>
    <dgm:pt modelId="{7EF00362-5CC9-4871-88B6-A3634B91A24C}" type="pres">
      <dgm:prSet presAssocID="{F26339BC-0793-4F67-8E2B-34685106E78B}" presName="iconBgRect" presStyleLbl="bgShp" presStyleIdx="5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F3EAB263-3617-4895-867D-AD9E3100E284}" type="pres">
      <dgm:prSet presAssocID="{F26339BC-0793-4F67-8E2B-34685106E78B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54329AAF-30C3-4219-BE04-CD8F7448D2CE}" type="pres">
      <dgm:prSet presAssocID="{F26339BC-0793-4F67-8E2B-34685106E78B}" presName="spaceRect" presStyleCnt="0"/>
      <dgm:spPr/>
    </dgm:pt>
    <dgm:pt modelId="{7CB6C092-D878-4C2B-AEA4-02703BB497F3}" type="pres">
      <dgm:prSet presAssocID="{F26339BC-0793-4F67-8E2B-34685106E78B}" presName="textRect" presStyleLbl="revTx" presStyleIdx="5" presStyleCnt="7">
        <dgm:presLayoutVars>
          <dgm:chMax val="1"/>
          <dgm:chPref val="1"/>
        </dgm:presLayoutVars>
      </dgm:prSet>
      <dgm:spPr/>
    </dgm:pt>
    <dgm:pt modelId="{2CA02DB9-8670-4A03-A9F0-57C7AD67E2D3}" type="pres">
      <dgm:prSet presAssocID="{50DFD3CB-6CC2-4571-A46A-F772D0D89546}" presName="sibTrans" presStyleCnt="0"/>
      <dgm:spPr/>
    </dgm:pt>
    <dgm:pt modelId="{C0D589DB-A21B-47FF-9E6D-970E127FA3C7}" type="pres">
      <dgm:prSet presAssocID="{0E995971-A37D-4BA9-9C07-CB00D1868E88}" presName="compNode" presStyleCnt="0"/>
      <dgm:spPr/>
    </dgm:pt>
    <dgm:pt modelId="{AADD9C3E-39B7-484E-AC2F-D39B92223793}" type="pres">
      <dgm:prSet presAssocID="{0E995971-A37D-4BA9-9C07-CB00D1868E88}" presName="iconBgRect" presStyleLbl="bgShp" presStyleIdx="6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E8F22063-1DBC-435E-AA1B-6368A44364A3}" type="pres">
      <dgm:prSet presAssocID="{0E995971-A37D-4BA9-9C07-CB00D1868E88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28CB004-ADA5-4710-94F4-29616441359A}" type="pres">
      <dgm:prSet presAssocID="{0E995971-A37D-4BA9-9C07-CB00D1868E88}" presName="spaceRect" presStyleCnt="0"/>
      <dgm:spPr/>
    </dgm:pt>
    <dgm:pt modelId="{28725B76-4A91-4F42-98FE-6D329694DD35}" type="pres">
      <dgm:prSet presAssocID="{0E995971-A37D-4BA9-9C07-CB00D1868E88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0953851E-AC07-4557-8CC0-1A6DA4C4BA52}" srcId="{EE3B6635-2668-42CF-A14B-EA1811C75AE6}" destId="{C0680DCC-801A-4A72-A4A4-668DFEDBB761}" srcOrd="3" destOrd="0" parTransId="{583EEA7E-1DAE-4377-81B3-B92FED3F403A}" sibTransId="{16DDA6E9-50BE-4AE0-A763-DA5491F816EC}"/>
    <dgm:cxn modelId="{960B4021-0F5F-4502-B9D6-F51082C01CB5}" srcId="{EE3B6635-2668-42CF-A14B-EA1811C75AE6}" destId="{32BB75C7-3C65-4EE4-80B2-B5F63159FF5C}" srcOrd="1" destOrd="0" parTransId="{EC1B03CC-4EB2-475D-9378-A751ABFBACD1}" sibTransId="{292C5E73-AAD6-4D49-ADA9-C0AFFF7116FD}"/>
    <dgm:cxn modelId="{3FE09227-0E0E-4C2C-8EC3-D45C4E831E96}" srcId="{EE3B6635-2668-42CF-A14B-EA1811C75AE6}" destId="{43D91272-29A1-4D7B-9BEF-28D6600F6CA4}" srcOrd="0" destOrd="0" parTransId="{A694591F-F97E-43C1-8E5C-2EED43829B6C}" sibTransId="{4B022E7F-3063-45C1-97DA-76CE5FCF84F8}"/>
    <dgm:cxn modelId="{B5F6A02F-9533-44A5-A534-D81DFC82891A}" type="presOf" srcId="{0E995971-A37D-4BA9-9C07-CB00D1868E88}" destId="{28725B76-4A91-4F42-98FE-6D329694DD35}" srcOrd="0" destOrd="0" presId="urn:microsoft.com/office/officeart/2018/5/layout/IconLeafLabelList"/>
    <dgm:cxn modelId="{D0ADA35F-8DE6-4479-BC27-F40B62F89907}" type="presOf" srcId="{43D91272-29A1-4D7B-9BEF-28D6600F6CA4}" destId="{79EE9D0C-DE3D-49B8-8972-992E3F57FF73}" srcOrd="0" destOrd="0" presId="urn:microsoft.com/office/officeart/2018/5/layout/IconLeafLabelList"/>
    <dgm:cxn modelId="{D07ACC49-C0C1-47A9-8A52-FD01B2DAEDFB}" type="presOf" srcId="{32BB75C7-3C65-4EE4-80B2-B5F63159FF5C}" destId="{496B6BA9-6A2D-453F-82BF-C3C23F313CBE}" srcOrd="0" destOrd="0" presId="urn:microsoft.com/office/officeart/2018/5/layout/IconLeafLabelList"/>
    <dgm:cxn modelId="{303B1472-0006-4EB1-A690-1F5C83DF1EDA}" type="presOf" srcId="{F26339BC-0793-4F67-8E2B-34685106E78B}" destId="{7CB6C092-D878-4C2B-AEA4-02703BB497F3}" srcOrd="0" destOrd="0" presId="urn:microsoft.com/office/officeart/2018/5/layout/IconLeafLabelList"/>
    <dgm:cxn modelId="{84B99E72-BC8F-4371-B675-5BDAE39C14DF}" type="presOf" srcId="{FD088396-1C05-495B-A8B5-568A4B3626E9}" destId="{B1D391EC-AA0C-4863-9FAA-A12EBCA00A5A}" srcOrd="0" destOrd="0" presId="urn:microsoft.com/office/officeart/2018/5/layout/IconLeafLabelList"/>
    <dgm:cxn modelId="{D29AFC55-A6A0-4907-AB90-1484684104C5}" srcId="{EE3B6635-2668-42CF-A14B-EA1811C75AE6}" destId="{FD088396-1C05-495B-A8B5-568A4B3626E9}" srcOrd="4" destOrd="0" parTransId="{809EBD22-ACA8-4673-83EC-FC890B961420}" sibTransId="{A8EDC401-AE94-4786-8BD6-E2E4E966881E}"/>
    <dgm:cxn modelId="{D6D6488B-DF82-4AAE-9D3A-D72B72EF26AA}" type="presOf" srcId="{EE3B6635-2668-42CF-A14B-EA1811C75AE6}" destId="{1A2636C9-DA1D-4F43-B10E-80359647A6E6}" srcOrd="0" destOrd="0" presId="urn:microsoft.com/office/officeart/2018/5/layout/IconLeafLabelList"/>
    <dgm:cxn modelId="{BDEC96A1-1CE5-4305-AC48-91C647DB74E2}" srcId="{EE3B6635-2668-42CF-A14B-EA1811C75AE6}" destId="{0E995971-A37D-4BA9-9C07-CB00D1868E88}" srcOrd="6" destOrd="0" parTransId="{D8E5CD0C-9D58-41C4-BC25-94107E631B93}" sibTransId="{BE150875-0E8C-4A18-9353-69B84373A944}"/>
    <dgm:cxn modelId="{2F3E6BB3-5F20-416D-9F6A-A023D6B9FCA9}" srcId="{EE3B6635-2668-42CF-A14B-EA1811C75AE6}" destId="{F26339BC-0793-4F67-8E2B-34685106E78B}" srcOrd="5" destOrd="0" parTransId="{3219AD64-CEB2-411D-A0FB-8ECF99F9F067}" sibTransId="{50DFD3CB-6CC2-4571-A46A-F772D0D89546}"/>
    <dgm:cxn modelId="{743B4EC0-BB4A-4EC0-84A7-38F223F9BF1F}" type="presOf" srcId="{F17162E5-EDA7-47A6-B836-12E15BF7B111}" destId="{2E325DBD-CAD5-453A-9547-D1510B0F77EE}" srcOrd="0" destOrd="0" presId="urn:microsoft.com/office/officeart/2018/5/layout/IconLeafLabelList"/>
    <dgm:cxn modelId="{981F07F7-D7A2-4A55-B29B-F1DB02CCF8E2}" srcId="{EE3B6635-2668-42CF-A14B-EA1811C75AE6}" destId="{F17162E5-EDA7-47A6-B836-12E15BF7B111}" srcOrd="2" destOrd="0" parTransId="{16BC14B0-E8EC-4B92-BC6C-1B6DC8C45579}" sibTransId="{79183A68-6147-4578-8309-55DDEB94FAF6}"/>
    <dgm:cxn modelId="{1D0543F8-F41B-4C9B-85C9-9381CE5EA15C}" type="presOf" srcId="{C0680DCC-801A-4A72-A4A4-668DFEDBB761}" destId="{E4F85632-B649-4E43-A1B7-142128D0C36C}" srcOrd="0" destOrd="0" presId="urn:microsoft.com/office/officeart/2018/5/layout/IconLeafLabelList"/>
    <dgm:cxn modelId="{785C7A54-35DA-47DF-9CD3-B27D9CAC698F}" type="presParOf" srcId="{1A2636C9-DA1D-4F43-B10E-80359647A6E6}" destId="{FCE69067-88DE-4F9F-BA34-22CAD8C3EE97}" srcOrd="0" destOrd="0" presId="urn:microsoft.com/office/officeart/2018/5/layout/IconLeafLabelList"/>
    <dgm:cxn modelId="{80CB79E2-6D4C-465B-8D89-2715657463F4}" type="presParOf" srcId="{FCE69067-88DE-4F9F-BA34-22CAD8C3EE97}" destId="{504AFE09-8D59-4A70-BC8B-DA1E07644A1D}" srcOrd="0" destOrd="0" presId="urn:microsoft.com/office/officeart/2018/5/layout/IconLeafLabelList"/>
    <dgm:cxn modelId="{ACF1C1D0-7821-4AB2-8FDC-C7D6932B7495}" type="presParOf" srcId="{FCE69067-88DE-4F9F-BA34-22CAD8C3EE97}" destId="{86C43F1D-AD0F-431B-986F-A7F7510F7173}" srcOrd="1" destOrd="0" presId="urn:microsoft.com/office/officeart/2018/5/layout/IconLeafLabelList"/>
    <dgm:cxn modelId="{A7DCE697-5ABF-4F2A-A49C-F20751599B42}" type="presParOf" srcId="{FCE69067-88DE-4F9F-BA34-22CAD8C3EE97}" destId="{DF2BA5AA-5EEB-47C3-AE24-C862F0674A71}" srcOrd="2" destOrd="0" presId="urn:microsoft.com/office/officeart/2018/5/layout/IconLeafLabelList"/>
    <dgm:cxn modelId="{9CD73EE3-D57F-4A27-9347-2256D026CFCF}" type="presParOf" srcId="{FCE69067-88DE-4F9F-BA34-22CAD8C3EE97}" destId="{79EE9D0C-DE3D-49B8-8972-992E3F57FF73}" srcOrd="3" destOrd="0" presId="urn:microsoft.com/office/officeart/2018/5/layout/IconLeafLabelList"/>
    <dgm:cxn modelId="{1ADC29E0-CFB5-4CD7-A8CB-ECB8239FB22A}" type="presParOf" srcId="{1A2636C9-DA1D-4F43-B10E-80359647A6E6}" destId="{395A4CE8-8BFB-4F2C-B2F4-1FAECA5FBBA6}" srcOrd="1" destOrd="0" presId="urn:microsoft.com/office/officeart/2018/5/layout/IconLeafLabelList"/>
    <dgm:cxn modelId="{C4F4A26C-3972-48BD-95E2-E86FC852E3C9}" type="presParOf" srcId="{1A2636C9-DA1D-4F43-B10E-80359647A6E6}" destId="{4340D1DA-3E59-4C7F-AEC7-8E5D7EDCCBA5}" srcOrd="2" destOrd="0" presId="urn:microsoft.com/office/officeart/2018/5/layout/IconLeafLabelList"/>
    <dgm:cxn modelId="{68D0A119-5455-4409-A96D-02B3CDF057DC}" type="presParOf" srcId="{4340D1DA-3E59-4C7F-AEC7-8E5D7EDCCBA5}" destId="{F6B5A5BE-CD59-48EA-A98B-3F299C7A4229}" srcOrd="0" destOrd="0" presId="urn:microsoft.com/office/officeart/2018/5/layout/IconLeafLabelList"/>
    <dgm:cxn modelId="{E32E897D-88BD-4AE9-AF07-C20FEC31F2A0}" type="presParOf" srcId="{4340D1DA-3E59-4C7F-AEC7-8E5D7EDCCBA5}" destId="{B476DE18-2880-4228-A116-855D47D65686}" srcOrd="1" destOrd="0" presId="urn:microsoft.com/office/officeart/2018/5/layout/IconLeafLabelList"/>
    <dgm:cxn modelId="{5FC11B27-CA32-436A-A54E-E63770E5ACB0}" type="presParOf" srcId="{4340D1DA-3E59-4C7F-AEC7-8E5D7EDCCBA5}" destId="{B20BB8C6-7851-4651-9BAE-4148AA121613}" srcOrd="2" destOrd="0" presId="urn:microsoft.com/office/officeart/2018/5/layout/IconLeafLabelList"/>
    <dgm:cxn modelId="{0C126807-943E-47CF-90A7-4C77F9B5666A}" type="presParOf" srcId="{4340D1DA-3E59-4C7F-AEC7-8E5D7EDCCBA5}" destId="{496B6BA9-6A2D-453F-82BF-C3C23F313CBE}" srcOrd="3" destOrd="0" presId="urn:microsoft.com/office/officeart/2018/5/layout/IconLeafLabelList"/>
    <dgm:cxn modelId="{67C16D6A-6612-4F47-B31C-B38178B54458}" type="presParOf" srcId="{1A2636C9-DA1D-4F43-B10E-80359647A6E6}" destId="{07B7FD28-A845-4D47-A31D-859E37B8AAB4}" srcOrd="3" destOrd="0" presId="urn:microsoft.com/office/officeart/2018/5/layout/IconLeafLabelList"/>
    <dgm:cxn modelId="{6F22B207-111F-49C7-8C6E-EB6315A642A4}" type="presParOf" srcId="{1A2636C9-DA1D-4F43-B10E-80359647A6E6}" destId="{3C7A18A7-B05B-4CFB-9E70-1A4D1509CBB6}" srcOrd="4" destOrd="0" presId="urn:microsoft.com/office/officeart/2018/5/layout/IconLeafLabelList"/>
    <dgm:cxn modelId="{AD9BC492-914D-4197-A631-1E996FE42E8C}" type="presParOf" srcId="{3C7A18A7-B05B-4CFB-9E70-1A4D1509CBB6}" destId="{C11B7A04-F5CE-4DB8-BD14-F4EE72824793}" srcOrd="0" destOrd="0" presId="urn:microsoft.com/office/officeart/2018/5/layout/IconLeafLabelList"/>
    <dgm:cxn modelId="{F61F9DB3-D2F2-4895-ACFE-F8A416F70835}" type="presParOf" srcId="{3C7A18A7-B05B-4CFB-9E70-1A4D1509CBB6}" destId="{DEFC9B13-4881-4126-A8B8-90559D8D7DB3}" srcOrd="1" destOrd="0" presId="urn:microsoft.com/office/officeart/2018/5/layout/IconLeafLabelList"/>
    <dgm:cxn modelId="{E8613EB0-C91B-49C1-9FD3-2E5A17302570}" type="presParOf" srcId="{3C7A18A7-B05B-4CFB-9E70-1A4D1509CBB6}" destId="{7812483A-AC2F-4BD4-9429-C356B6403C15}" srcOrd="2" destOrd="0" presId="urn:microsoft.com/office/officeart/2018/5/layout/IconLeafLabelList"/>
    <dgm:cxn modelId="{10D825D1-0E11-42C9-BC87-8CA995BBAEA1}" type="presParOf" srcId="{3C7A18A7-B05B-4CFB-9E70-1A4D1509CBB6}" destId="{2E325DBD-CAD5-453A-9547-D1510B0F77EE}" srcOrd="3" destOrd="0" presId="urn:microsoft.com/office/officeart/2018/5/layout/IconLeafLabelList"/>
    <dgm:cxn modelId="{95F2E67C-2388-4105-A19B-F59E676A0211}" type="presParOf" srcId="{1A2636C9-DA1D-4F43-B10E-80359647A6E6}" destId="{734C2560-A862-42EC-8530-8821DEF0C92A}" srcOrd="5" destOrd="0" presId="urn:microsoft.com/office/officeart/2018/5/layout/IconLeafLabelList"/>
    <dgm:cxn modelId="{849AE9DB-43B0-4AAC-804A-52ACC554FECC}" type="presParOf" srcId="{1A2636C9-DA1D-4F43-B10E-80359647A6E6}" destId="{35FA71DE-4CEF-4241-81C1-5AFE3C0F8F49}" srcOrd="6" destOrd="0" presId="urn:microsoft.com/office/officeart/2018/5/layout/IconLeafLabelList"/>
    <dgm:cxn modelId="{02811141-9E57-4205-A991-531EF0EBED44}" type="presParOf" srcId="{35FA71DE-4CEF-4241-81C1-5AFE3C0F8F49}" destId="{19092DC1-456E-4EC3-8742-2AC1BA91E03D}" srcOrd="0" destOrd="0" presId="urn:microsoft.com/office/officeart/2018/5/layout/IconLeafLabelList"/>
    <dgm:cxn modelId="{D0FA7D72-6B02-4A0E-8276-9995515AB86C}" type="presParOf" srcId="{35FA71DE-4CEF-4241-81C1-5AFE3C0F8F49}" destId="{5BD2A52F-59DD-44E3-AC78-0F8AEEB7160E}" srcOrd="1" destOrd="0" presId="urn:microsoft.com/office/officeart/2018/5/layout/IconLeafLabelList"/>
    <dgm:cxn modelId="{1A92098D-228B-4E0B-BE1B-3F7C55F537BF}" type="presParOf" srcId="{35FA71DE-4CEF-4241-81C1-5AFE3C0F8F49}" destId="{3C750BFD-750F-46E3-87D1-0393BCFB398A}" srcOrd="2" destOrd="0" presId="urn:microsoft.com/office/officeart/2018/5/layout/IconLeafLabelList"/>
    <dgm:cxn modelId="{20AC43B8-56C7-456F-94E1-4AFA2CA9C22E}" type="presParOf" srcId="{35FA71DE-4CEF-4241-81C1-5AFE3C0F8F49}" destId="{E4F85632-B649-4E43-A1B7-142128D0C36C}" srcOrd="3" destOrd="0" presId="urn:microsoft.com/office/officeart/2018/5/layout/IconLeafLabelList"/>
    <dgm:cxn modelId="{6152F3B8-C77A-4D3A-B7C3-22B3061C65D9}" type="presParOf" srcId="{1A2636C9-DA1D-4F43-B10E-80359647A6E6}" destId="{1DD881AE-CF7E-4D0C-9EF6-3B143F2066DB}" srcOrd="7" destOrd="0" presId="urn:microsoft.com/office/officeart/2018/5/layout/IconLeafLabelList"/>
    <dgm:cxn modelId="{DE4DE10E-C460-4D52-B5D4-91B71CFAF014}" type="presParOf" srcId="{1A2636C9-DA1D-4F43-B10E-80359647A6E6}" destId="{3107EF3B-119C-4B03-AA71-7F60B2B1B271}" srcOrd="8" destOrd="0" presId="urn:microsoft.com/office/officeart/2018/5/layout/IconLeafLabelList"/>
    <dgm:cxn modelId="{5190320B-CD80-4C85-9DB2-76CFFA24FDCF}" type="presParOf" srcId="{3107EF3B-119C-4B03-AA71-7F60B2B1B271}" destId="{FC719A77-3FB4-4970-A9D8-91E9CC44D6A1}" srcOrd="0" destOrd="0" presId="urn:microsoft.com/office/officeart/2018/5/layout/IconLeafLabelList"/>
    <dgm:cxn modelId="{E96FED5D-5B47-4B74-B7CD-1DDE59E0D868}" type="presParOf" srcId="{3107EF3B-119C-4B03-AA71-7F60B2B1B271}" destId="{28A1308D-B67F-4B7E-BE6A-177BEBFEDC7A}" srcOrd="1" destOrd="0" presId="urn:microsoft.com/office/officeart/2018/5/layout/IconLeafLabelList"/>
    <dgm:cxn modelId="{F238E12C-C0B5-42FD-BF43-4A8097E4F60A}" type="presParOf" srcId="{3107EF3B-119C-4B03-AA71-7F60B2B1B271}" destId="{E7C1352C-5C55-4467-9C28-BF6CD9A376DD}" srcOrd="2" destOrd="0" presId="urn:microsoft.com/office/officeart/2018/5/layout/IconLeafLabelList"/>
    <dgm:cxn modelId="{D3FE8E5E-D1FA-47DF-BB8A-A9B3231FE044}" type="presParOf" srcId="{3107EF3B-119C-4B03-AA71-7F60B2B1B271}" destId="{B1D391EC-AA0C-4863-9FAA-A12EBCA00A5A}" srcOrd="3" destOrd="0" presId="urn:microsoft.com/office/officeart/2018/5/layout/IconLeafLabelList"/>
    <dgm:cxn modelId="{0DD31EE5-0B1A-47FB-BB2A-035C3EAEECE2}" type="presParOf" srcId="{1A2636C9-DA1D-4F43-B10E-80359647A6E6}" destId="{F469637C-A2DC-4BD1-AB42-CC0620672350}" srcOrd="9" destOrd="0" presId="urn:microsoft.com/office/officeart/2018/5/layout/IconLeafLabelList"/>
    <dgm:cxn modelId="{627E089A-6778-4934-8B4D-04E3C015895A}" type="presParOf" srcId="{1A2636C9-DA1D-4F43-B10E-80359647A6E6}" destId="{CEC0FC6A-FE15-4363-BBF7-BB9DF3D99201}" srcOrd="10" destOrd="0" presId="urn:microsoft.com/office/officeart/2018/5/layout/IconLeafLabelList"/>
    <dgm:cxn modelId="{8093BEB3-0C6B-40B4-80E6-AE99E8558A90}" type="presParOf" srcId="{CEC0FC6A-FE15-4363-BBF7-BB9DF3D99201}" destId="{7EF00362-5CC9-4871-88B6-A3634B91A24C}" srcOrd="0" destOrd="0" presId="urn:microsoft.com/office/officeart/2018/5/layout/IconLeafLabelList"/>
    <dgm:cxn modelId="{D5CFD5AA-C040-4074-A6D2-E6309463FA83}" type="presParOf" srcId="{CEC0FC6A-FE15-4363-BBF7-BB9DF3D99201}" destId="{F3EAB263-3617-4895-867D-AD9E3100E284}" srcOrd="1" destOrd="0" presId="urn:microsoft.com/office/officeart/2018/5/layout/IconLeafLabelList"/>
    <dgm:cxn modelId="{15DD347D-5054-4719-A726-417020FDA3D9}" type="presParOf" srcId="{CEC0FC6A-FE15-4363-BBF7-BB9DF3D99201}" destId="{54329AAF-30C3-4219-BE04-CD8F7448D2CE}" srcOrd="2" destOrd="0" presId="urn:microsoft.com/office/officeart/2018/5/layout/IconLeafLabelList"/>
    <dgm:cxn modelId="{833C91EE-4B88-4B44-A3D3-4ACF809F6FCD}" type="presParOf" srcId="{CEC0FC6A-FE15-4363-BBF7-BB9DF3D99201}" destId="{7CB6C092-D878-4C2B-AEA4-02703BB497F3}" srcOrd="3" destOrd="0" presId="urn:microsoft.com/office/officeart/2018/5/layout/IconLeafLabelList"/>
    <dgm:cxn modelId="{BD6122E9-DD6B-4E94-8510-850368B448CF}" type="presParOf" srcId="{1A2636C9-DA1D-4F43-B10E-80359647A6E6}" destId="{2CA02DB9-8670-4A03-A9F0-57C7AD67E2D3}" srcOrd="11" destOrd="0" presId="urn:microsoft.com/office/officeart/2018/5/layout/IconLeafLabelList"/>
    <dgm:cxn modelId="{52BD936B-9FEF-48A0-92E5-F9F711A3E516}" type="presParOf" srcId="{1A2636C9-DA1D-4F43-B10E-80359647A6E6}" destId="{C0D589DB-A21B-47FF-9E6D-970E127FA3C7}" srcOrd="12" destOrd="0" presId="urn:microsoft.com/office/officeart/2018/5/layout/IconLeafLabelList"/>
    <dgm:cxn modelId="{1F84D881-1F03-488C-AB2C-D58BEB852AF8}" type="presParOf" srcId="{C0D589DB-A21B-47FF-9E6D-970E127FA3C7}" destId="{AADD9C3E-39B7-484E-AC2F-D39B92223793}" srcOrd="0" destOrd="0" presId="urn:microsoft.com/office/officeart/2018/5/layout/IconLeafLabelList"/>
    <dgm:cxn modelId="{BC8C276F-9E20-4175-8BE2-0ACCECF5A1AD}" type="presParOf" srcId="{C0D589DB-A21B-47FF-9E6D-970E127FA3C7}" destId="{E8F22063-1DBC-435E-AA1B-6368A44364A3}" srcOrd="1" destOrd="0" presId="urn:microsoft.com/office/officeart/2018/5/layout/IconLeafLabelList"/>
    <dgm:cxn modelId="{AD3130A6-A6F1-403B-94A0-A221FF6BD349}" type="presParOf" srcId="{C0D589DB-A21B-47FF-9E6D-970E127FA3C7}" destId="{628CB004-ADA5-4710-94F4-29616441359A}" srcOrd="2" destOrd="0" presId="urn:microsoft.com/office/officeart/2018/5/layout/IconLeafLabelList"/>
    <dgm:cxn modelId="{53DE8A59-661B-44B1-B19B-E73F19828E92}" type="presParOf" srcId="{C0D589DB-A21B-47FF-9E6D-970E127FA3C7}" destId="{28725B76-4A91-4F42-98FE-6D329694DD35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3AADC3-43AE-468F-9C16-EA90BC824940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accent4_2" csCatId="accent4" phldr="1"/>
      <dgm:spPr/>
      <dgm:t>
        <a:bodyPr/>
        <a:lstStyle/>
        <a:p>
          <a:endParaRPr lang="en-US"/>
        </a:p>
      </dgm:t>
    </dgm:pt>
    <dgm:pt modelId="{F7593987-85D4-41C4-80E3-F92C6EDD2D7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Contract with external parties to transmit live data to there own Databases.</a:t>
          </a:r>
        </a:p>
      </dgm:t>
    </dgm:pt>
    <dgm:pt modelId="{CFCC7E30-E08B-448D-BB07-E0B8D8131DAE}" type="parTrans" cxnId="{228B2A2A-DB15-45C3-A662-036230DD83F3}">
      <dgm:prSet/>
      <dgm:spPr/>
      <dgm:t>
        <a:bodyPr/>
        <a:lstStyle/>
        <a:p>
          <a:endParaRPr lang="en-US"/>
        </a:p>
      </dgm:t>
    </dgm:pt>
    <dgm:pt modelId="{3384AAFE-0967-47CA-989B-BDE163AB43FD}" type="sibTrans" cxnId="{228B2A2A-DB15-45C3-A662-036230DD83F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2F976D6-E99B-4545-B5FE-48768965BAA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Contract with the state authorities which they could purchase this device for there day to day needs.</a:t>
          </a:r>
        </a:p>
      </dgm:t>
    </dgm:pt>
    <dgm:pt modelId="{A311EB8A-7CF1-4996-8F0A-91C08947B91C}" type="parTrans" cxnId="{BBF5196E-C0F3-4A88-B990-718F047B624A}">
      <dgm:prSet/>
      <dgm:spPr/>
      <dgm:t>
        <a:bodyPr/>
        <a:lstStyle/>
        <a:p>
          <a:endParaRPr lang="en-US"/>
        </a:p>
      </dgm:t>
    </dgm:pt>
    <dgm:pt modelId="{04A8496A-6A80-487E-8D76-90580D0A3831}" type="sibTrans" cxnId="{BBF5196E-C0F3-4A88-B990-718F047B624A}">
      <dgm:prSet/>
      <dgm:spPr/>
      <dgm:t>
        <a:bodyPr/>
        <a:lstStyle/>
        <a:p>
          <a:endParaRPr lang="en-US"/>
        </a:p>
      </dgm:t>
    </dgm:pt>
    <dgm:pt modelId="{872CBF85-4BB3-4500-AE1E-0F8AE3B08C73}" type="pres">
      <dgm:prSet presAssocID="{133AADC3-43AE-468F-9C16-EA90BC824940}" presName="root" presStyleCnt="0">
        <dgm:presLayoutVars>
          <dgm:dir/>
          <dgm:resizeHandles val="exact"/>
        </dgm:presLayoutVars>
      </dgm:prSet>
      <dgm:spPr/>
    </dgm:pt>
    <dgm:pt modelId="{ED248F75-AD90-4302-B6C2-8AD4A746E803}" type="pres">
      <dgm:prSet presAssocID="{133AADC3-43AE-468F-9C16-EA90BC824940}" presName="container" presStyleCnt="0">
        <dgm:presLayoutVars>
          <dgm:dir/>
          <dgm:resizeHandles val="exact"/>
        </dgm:presLayoutVars>
      </dgm:prSet>
      <dgm:spPr/>
    </dgm:pt>
    <dgm:pt modelId="{EC642166-CB51-4037-AC33-B8687348ADDB}" type="pres">
      <dgm:prSet presAssocID="{F7593987-85D4-41C4-80E3-F92C6EDD2D78}" presName="compNode" presStyleCnt="0"/>
      <dgm:spPr/>
    </dgm:pt>
    <dgm:pt modelId="{FA03DAD3-210F-4864-8B19-03A37B7BE825}" type="pres">
      <dgm:prSet presAssocID="{F7593987-85D4-41C4-80E3-F92C6EDD2D78}" presName="iconBgRect" presStyleLbl="bgShp" presStyleIdx="0" presStyleCnt="2"/>
      <dgm:spPr/>
    </dgm:pt>
    <dgm:pt modelId="{96823646-F261-4733-9508-8E37CBD2BE2C}" type="pres">
      <dgm:prSet presAssocID="{F7593987-85D4-41C4-80E3-F92C6EDD2D7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F2A262BD-F133-4254-8F44-C1C5659C8B5F}" type="pres">
      <dgm:prSet presAssocID="{F7593987-85D4-41C4-80E3-F92C6EDD2D78}" presName="spaceRect" presStyleCnt="0"/>
      <dgm:spPr/>
    </dgm:pt>
    <dgm:pt modelId="{0BC51556-1F09-4781-9A8E-CA9942F02FBE}" type="pres">
      <dgm:prSet presAssocID="{F7593987-85D4-41C4-80E3-F92C6EDD2D78}" presName="textRect" presStyleLbl="revTx" presStyleIdx="0" presStyleCnt="2">
        <dgm:presLayoutVars>
          <dgm:chMax val="1"/>
          <dgm:chPref val="1"/>
        </dgm:presLayoutVars>
      </dgm:prSet>
      <dgm:spPr/>
    </dgm:pt>
    <dgm:pt modelId="{EEFC2473-B352-480F-96F7-6EEF9A6DCE0D}" type="pres">
      <dgm:prSet presAssocID="{3384AAFE-0967-47CA-989B-BDE163AB43FD}" presName="sibTrans" presStyleLbl="sibTrans2D1" presStyleIdx="0" presStyleCnt="0"/>
      <dgm:spPr/>
    </dgm:pt>
    <dgm:pt modelId="{0156AC44-28AA-4EBF-9F46-DB06EA963260}" type="pres">
      <dgm:prSet presAssocID="{82F976D6-E99B-4545-B5FE-48768965BAA6}" presName="compNode" presStyleCnt="0"/>
      <dgm:spPr/>
    </dgm:pt>
    <dgm:pt modelId="{29699EE9-E8F6-4357-BE85-F6012FF51CFF}" type="pres">
      <dgm:prSet presAssocID="{82F976D6-E99B-4545-B5FE-48768965BAA6}" presName="iconBgRect" presStyleLbl="bgShp" presStyleIdx="1" presStyleCnt="2"/>
      <dgm:spPr/>
    </dgm:pt>
    <dgm:pt modelId="{4F5ACD07-D50A-4C3E-8BEC-13A43CF73CF3}" type="pres">
      <dgm:prSet presAssocID="{82F976D6-E99B-4545-B5FE-48768965BAA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21ABD0E0-1489-45B7-B26B-DBE70351AA6D}" type="pres">
      <dgm:prSet presAssocID="{82F976D6-E99B-4545-B5FE-48768965BAA6}" presName="spaceRect" presStyleCnt="0"/>
      <dgm:spPr/>
    </dgm:pt>
    <dgm:pt modelId="{7F633EA0-C167-4E0C-A6F1-CA5769516DB4}" type="pres">
      <dgm:prSet presAssocID="{82F976D6-E99B-4545-B5FE-48768965BAA6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D1B49A03-35EA-4C43-87BF-D768D325867E}" type="presOf" srcId="{3384AAFE-0967-47CA-989B-BDE163AB43FD}" destId="{EEFC2473-B352-480F-96F7-6EEF9A6DCE0D}" srcOrd="0" destOrd="0" presId="urn:microsoft.com/office/officeart/2018/2/layout/IconCircleList"/>
    <dgm:cxn modelId="{228B2A2A-DB15-45C3-A662-036230DD83F3}" srcId="{133AADC3-43AE-468F-9C16-EA90BC824940}" destId="{F7593987-85D4-41C4-80E3-F92C6EDD2D78}" srcOrd="0" destOrd="0" parTransId="{CFCC7E30-E08B-448D-BB07-E0B8D8131DAE}" sibTransId="{3384AAFE-0967-47CA-989B-BDE163AB43FD}"/>
    <dgm:cxn modelId="{6BCC105C-5FE1-4E3C-86FA-99F54C8C194E}" type="presOf" srcId="{133AADC3-43AE-468F-9C16-EA90BC824940}" destId="{872CBF85-4BB3-4500-AE1E-0F8AE3B08C73}" srcOrd="0" destOrd="0" presId="urn:microsoft.com/office/officeart/2018/2/layout/IconCircleList"/>
    <dgm:cxn modelId="{EF2D295C-351D-4F2B-B45B-301CC2CE12BA}" type="presOf" srcId="{F7593987-85D4-41C4-80E3-F92C6EDD2D78}" destId="{0BC51556-1F09-4781-9A8E-CA9942F02FBE}" srcOrd="0" destOrd="0" presId="urn:microsoft.com/office/officeart/2018/2/layout/IconCircleList"/>
    <dgm:cxn modelId="{BBF5196E-C0F3-4A88-B990-718F047B624A}" srcId="{133AADC3-43AE-468F-9C16-EA90BC824940}" destId="{82F976D6-E99B-4545-B5FE-48768965BAA6}" srcOrd="1" destOrd="0" parTransId="{A311EB8A-7CF1-4996-8F0A-91C08947B91C}" sibTransId="{04A8496A-6A80-487E-8D76-90580D0A3831}"/>
    <dgm:cxn modelId="{BCDDC6EE-319E-42A3-99FE-B07ED137C7DB}" type="presOf" srcId="{82F976D6-E99B-4545-B5FE-48768965BAA6}" destId="{7F633EA0-C167-4E0C-A6F1-CA5769516DB4}" srcOrd="0" destOrd="0" presId="urn:microsoft.com/office/officeart/2018/2/layout/IconCircleList"/>
    <dgm:cxn modelId="{2F28A9C1-DC40-4F8C-B763-51CF6F06EA2D}" type="presParOf" srcId="{872CBF85-4BB3-4500-AE1E-0F8AE3B08C73}" destId="{ED248F75-AD90-4302-B6C2-8AD4A746E803}" srcOrd="0" destOrd="0" presId="urn:microsoft.com/office/officeart/2018/2/layout/IconCircleList"/>
    <dgm:cxn modelId="{9080DDDF-777B-495D-AF16-8F52A28075E1}" type="presParOf" srcId="{ED248F75-AD90-4302-B6C2-8AD4A746E803}" destId="{EC642166-CB51-4037-AC33-B8687348ADDB}" srcOrd="0" destOrd="0" presId="urn:microsoft.com/office/officeart/2018/2/layout/IconCircleList"/>
    <dgm:cxn modelId="{4BD053AB-36DB-4D97-9438-BC5B8D2FABCE}" type="presParOf" srcId="{EC642166-CB51-4037-AC33-B8687348ADDB}" destId="{FA03DAD3-210F-4864-8B19-03A37B7BE825}" srcOrd="0" destOrd="0" presId="urn:microsoft.com/office/officeart/2018/2/layout/IconCircleList"/>
    <dgm:cxn modelId="{2E4F4229-66EC-40D6-8772-013D9D52891D}" type="presParOf" srcId="{EC642166-CB51-4037-AC33-B8687348ADDB}" destId="{96823646-F261-4733-9508-8E37CBD2BE2C}" srcOrd="1" destOrd="0" presId="urn:microsoft.com/office/officeart/2018/2/layout/IconCircleList"/>
    <dgm:cxn modelId="{1DBDCEDB-CCBB-474A-BFC5-39D5D52935D0}" type="presParOf" srcId="{EC642166-CB51-4037-AC33-B8687348ADDB}" destId="{F2A262BD-F133-4254-8F44-C1C5659C8B5F}" srcOrd="2" destOrd="0" presId="urn:microsoft.com/office/officeart/2018/2/layout/IconCircleList"/>
    <dgm:cxn modelId="{887FEDD7-41E3-49F9-ACF9-1385C29356C0}" type="presParOf" srcId="{EC642166-CB51-4037-AC33-B8687348ADDB}" destId="{0BC51556-1F09-4781-9A8E-CA9942F02FBE}" srcOrd="3" destOrd="0" presId="urn:microsoft.com/office/officeart/2018/2/layout/IconCircleList"/>
    <dgm:cxn modelId="{623B5920-0817-4BB0-BDEA-F3A0F37F7F6E}" type="presParOf" srcId="{ED248F75-AD90-4302-B6C2-8AD4A746E803}" destId="{EEFC2473-B352-480F-96F7-6EEF9A6DCE0D}" srcOrd="1" destOrd="0" presId="urn:microsoft.com/office/officeart/2018/2/layout/IconCircleList"/>
    <dgm:cxn modelId="{96295024-6CC5-4120-A58D-16C364DD2F15}" type="presParOf" srcId="{ED248F75-AD90-4302-B6C2-8AD4A746E803}" destId="{0156AC44-28AA-4EBF-9F46-DB06EA963260}" srcOrd="2" destOrd="0" presId="urn:microsoft.com/office/officeart/2018/2/layout/IconCircleList"/>
    <dgm:cxn modelId="{370C0BA0-7C05-4D99-B283-723F48DB415A}" type="presParOf" srcId="{0156AC44-28AA-4EBF-9F46-DB06EA963260}" destId="{29699EE9-E8F6-4357-BE85-F6012FF51CFF}" srcOrd="0" destOrd="0" presId="urn:microsoft.com/office/officeart/2018/2/layout/IconCircleList"/>
    <dgm:cxn modelId="{4519E415-4B55-4501-9DBC-79AE99830EAA}" type="presParOf" srcId="{0156AC44-28AA-4EBF-9F46-DB06EA963260}" destId="{4F5ACD07-D50A-4C3E-8BEC-13A43CF73CF3}" srcOrd="1" destOrd="0" presId="urn:microsoft.com/office/officeart/2018/2/layout/IconCircleList"/>
    <dgm:cxn modelId="{0BF7B95A-829F-4AB6-987C-9559B46E3993}" type="presParOf" srcId="{0156AC44-28AA-4EBF-9F46-DB06EA963260}" destId="{21ABD0E0-1489-45B7-B26B-DBE70351AA6D}" srcOrd="2" destOrd="0" presId="urn:microsoft.com/office/officeart/2018/2/layout/IconCircleList"/>
    <dgm:cxn modelId="{275A4FE5-9380-467A-AE84-B73FECF0BA98}" type="presParOf" srcId="{0156AC44-28AA-4EBF-9F46-DB06EA963260}" destId="{7F633EA0-C167-4E0C-A6F1-CA5769516DB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951D85-6B9B-483E-B333-C446F53D6177}">
      <dsp:nvSpPr>
        <dsp:cNvPr id="0" name=""/>
        <dsp:cNvSpPr/>
      </dsp:nvSpPr>
      <dsp:spPr>
        <a:xfrm>
          <a:off x="-220685" y="497271"/>
          <a:ext cx="5440931" cy="10911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4F9F3-A0FA-4A15-9856-0632B26DD874}">
      <dsp:nvSpPr>
        <dsp:cNvPr id="0" name=""/>
        <dsp:cNvSpPr/>
      </dsp:nvSpPr>
      <dsp:spPr>
        <a:xfrm>
          <a:off x="109375" y="742771"/>
          <a:ext cx="600110" cy="6001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63C53F-C54D-4147-A055-9F5E783DC3D0}">
      <dsp:nvSpPr>
        <dsp:cNvPr id="0" name=""/>
        <dsp:cNvSpPr/>
      </dsp:nvSpPr>
      <dsp:spPr>
        <a:xfrm>
          <a:off x="841201" y="467653"/>
          <a:ext cx="2845111" cy="1150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476" tIns="115476" rIns="115476" bIns="11547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Change Batch Size</a:t>
          </a:r>
        </a:p>
      </dsp:txBody>
      <dsp:txXfrm>
        <a:off x="841201" y="467653"/>
        <a:ext cx="2845111" cy="1150347"/>
      </dsp:txXfrm>
    </dsp:sp>
    <dsp:sp modelId="{5F838B99-498B-469D-83A7-79910C730FC4}">
      <dsp:nvSpPr>
        <dsp:cNvPr id="0" name=""/>
        <dsp:cNvSpPr/>
      </dsp:nvSpPr>
      <dsp:spPr>
        <a:xfrm>
          <a:off x="3487966" y="497271"/>
          <a:ext cx="1729814" cy="1091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476" tIns="115476" rIns="115476" bIns="11547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Increased from  50 to 100</a:t>
          </a:r>
        </a:p>
      </dsp:txBody>
      <dsp:txXfrm>
        <a:off x="3487966" y="497271"/>
        <a:ext cx="1729814" cy="1091110"/>
      </dsp:txXfrm>
    </dsp:sp>
    <dsp:sp modelId="{07452061-657E-42BD-B271-3CE7C580AE76}">
      <dsp:nvSpPr>
        <dsp:cNvPr id="0" name=""/>
        <dsp:cNvSpPr/>
      </dsp:nvSpPr>
      <dsp:spPr>
        <a:xfrm>
          <a:off x="-220685" y="1890778"/>
          <a:ext cx="5440931" cy="12928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2D10B1-9EBF-499A-8821-DA174BB47C4E}">
      <dsp:nvSpPr>
        <dsp:cNvPr id="0" name=""/>
        <dsp:cNvSpPr/>
      </dsp:nvSpPr>
      <dsp:spPr>
        <a:xfrm>
          <a:off x="109375" y="2237145"/>
          <a:ext cx="600110" cy="6001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F71586-3688-46D1-BB88-53B320CE2899}">
      <dsp:nvSpPr>
        <dsp:cNvPr id="0" name=""/>
        <dsp:cNvSpPr/>
      </dsp:nvSpPr>
      <dsp:spPr>
        <a:xfrm>
          <a:off x="1039547" y="1991646"/>
          <a:ext cx="2448418" cy="1091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476" tIns="115476" rIns="115476" bIns="11547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Change Model Parameters</a:t>
          </a:r>
        </a:p>
      </dsp:txBody>
      <dsp:txXfrm>
        <a:off x="1039547" y="1991646"/>
        <a:ext cx="2448418" cy="1091110"/>
      </dsp:txXfrm>
    </dsp:sp>
    <dsp:sp modelId="{1EDF1EBA-5F59-4543-9A16-82F935F7B04F}">
      <dsp:nvSpPr>
        <dsp:cNvPr id="0" name=""/>
        <dsp:cNvSpPr/>
      </dsp:nvSpPr>
      <dsp:spPr>
        <a:xfrm>
          <a:off x="3044130" y="1991646"/>
          <a:ext cx="2617485" cy="1091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476" tIns="115476" rIns="115476" bIns="115476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Use Normalized training set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Use  Normalized test set</a:t>
          </a:r>
        </a:p>
      </dsp:txBody>
      <dsp:txXfrm>
        <a:off x="3044130" y="1991646"/>
        <a:ext cx="2617485" cy="10911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EC588-0E55-4946-A293-24374CEC730B}">
      <dsp:nvSpPr>
        <dsp:cNvPr id="0" name=""/>
        <dsp:cNvSpPr/>
      </dsp:nvSpPr>
      <dsp:spPr>
        <a:xfrm>
          <a:off x="0" y="0"/>
          <a:ext cx="48958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C9B389-2F60-4516-B9A9-A36C9FD88B7E}">
      <dsp:nvSpPr>
        <dsp:cNvPr id="0" name=""/>
        <dsp:cNvSpPr/>
      </dsp:nvSpPr>
      <dsp:spPr>
        <a:xfrm>
          <a:off x="0" y="0"/>
          <a:ext cx="4895850" cy="781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Water Levels of change in </a:t>
          </a:r>
          <a:r>
            <a:rPr lang="en-US" sz="2100" b="1" kern="1200"/>
            <a:t>river </a:t>
          </a:r>
          <a:r>
            <a:rPr lang="en-US" sz="2100" kern="1200"/>
            <a:t>on time basis</a:t>
          </a:r>
        </a:p>
      </dsp:txBody>
      <dsp:txXfrm>
        <a:off x="0" y="0"/>
        <a:ext cx="4895850" cy="781050"/>
      </dsp:txXfrm>
    </dsp:sp>
    <dsp:sp modelId="{A9AF212F-9A00-44B3-ADA1-BD6CD34919F5}">
      <dsp:nvSpPr>
        <dsp:cNvPr id="0" name=""/>
        <dsp:cNvSpPr/>
      </dsp:nvSpPr>
      <dsp:spPr>
        <a:xfrm>
          <a:off x="0" y="781049"/>
          <a:ext cx="48958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3A93F4-52DF-4CB8-80AF-3E3FA5951BC6}">
      <dsp:nvSpPr>
        <dsp:cNvPr id="0" name=""/>
        <dsp:cNvSpPr/>
      </dsp:nvSpPr>
      <dsp:spPr>
        <a:xfrm>
          <a:off x="0" y="781050"/>
          <a:ext cx="4895850" cy="781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Number of water levels in a specific station.</a:t>
          </a:r>
        </a:p>
      </dsp:txBody>
      <dsp:txXfrm>
        <a:off x="0" y="781050"/>
        <a:ext cx="4895850" cy="781050"/>
      </dsp:txXfrm>
    </dsp:sp>
    <dsp:sp modelId="{6004FB11-7274-47A2-A802-3113B5BEA9C9}">
      <dsp:nvSpPr>
        <dsp:cNvPr id="0" name=""/>
        <dsp:cNvSpPr/>
      </dsp:nvSpPr>
      <dsp:spPr>
        <a:xfrm>
          <a:off x="0" y="1562099"/>
          <a:ext cx="48958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98702C-5214-4019-A1EA-34EC4BF6ABBA}">
      <dsp:nvSpPr>
        <dsp:cNvPr id="0" name=""/>
        <dsp:cNvSpPr/>
      </dsp:nvSpPr>
      <dsp:spPr>
        <a:xfrm>
          <a:off x="0" y="1562100"/>
          <a:ext cx="4895850" cy="781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Real-time Water levels</a:t>
          </a:r>
        </a:p>
      </dsp:txBody>
      <dsp:txXfrm>
        <a:off x="0" y="1562100"/>
        <a:ext cx="4895850" cy="781050"/>
      </dsp:txXfrm>
    </dsp:sp>
    <dsp:sp modelId="{19D922FF-7318-453A-AD07-5EE00017AF8F}">
      <dsp:nvSpPr>
        <dsp:cNvPr id="0" name=""/>
        <dsp:cNvSpPr/>
      </dsp:nvSpPr>
      <dsp:spPr>
        <a:xfrm>
          <a:off x="0" y="2343150"/>
          <a:ext cx="48958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53945E-8AF4-4277-A0DA-5B951103A5D3}">
      <dsp:nvSpPr>
        <dsp:cNvPr id="0" name=""/>
        <dsp:cNvSpPr/>
      </dsp:nvSpPr>
      <dsp:spPr>
        <a:xfrm>
          <a:off x="0" y="2343150"/>
          <a:ext cx="4895850" cy="781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Rainfall model prediction’s data</a:t>
          </a:r>
          <a:br>
            <a:rPr lang="en-US" sz="2100" kern="1200"/>
          </a:br>
          <a:endParaRPr lang="en-US" sz="2100" kern="1200"/>
        </a:p>
      </dsp:txBody>
      <dsp:txXfrm>
        <a:off x="0" y="2343150"/>
        <a:ext cx="4895850" cy="7810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96DF33-A65D-4CB4-B07E-309797E260E1}">
      <dsp:nvSpPr>
        <dsp:cNvPr id="0" name=""/>
        <dsp:cNvSpPr/>
      </dsp:nvSpPr>
      <dsp:spPr>
        <a:xfrm>
          <a:off x="3571" y="624587"/>
          <a:ext cx="1561703" cy="980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Big  Data</a:t>
          </a:r>
        </a:p>
      </dsp:txBody>
      <dsp:txXfrm>
        <a:off x="32302" y="653318"/>
        <a:ext cx="1504241" cy="923482"/>
      </dsp:txXfrm>
    </dsp:sp>
    <dsp:sp modelId="{81780124-6E55-4009-BD28-A93BFFBCD911}">
      <dsp:nvSpPr>
        <dsp:cNvPr id="0" name=""/>
        <dsp:cNvSpPr/>
      </dsp:nvSpPr>
      <dsp:spPr>
        <a:xfrm>
          <a:off x="1721445" y="921408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721445" y="998868"/>
        <a:ext cx="231757" cy="232382"/>
      </dsp:txXfrm>
    </dsp:sp>
    <dsp:sp modelId="{776903C8-AF91-4783-A5B7-2E3B0754F192}">
      <dsp:nvSpPr>
        <dsp:cNvPr id="0" name=""/>
        <dsp:cNvSpPr/>
      </dsp:nvSpPr>
      <dsp:spPr>
        <a:xfrm>
          <a:off x="2189956" y="624587"/>
          <a:ext cx="1561703" cy="980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Summarized Data</a:t>
          </a:r>
        </a:p>
      </dsp:txBody>
      <dsp:txXfrm>
        <a:off x="2218687" y="653318"/>
        <a:ext cx="1504241" cy="923482"/>
      </dsp:txXfrm>
    </dsp:sp>
    <dsp:sp modelId="{9EE7757F-37DB-45FC-9C18-2DF7F320FB1A}">
      <dsp:nvSpPr>
        <dsp:cNvPr id="0" name=""/>
        <dsp:cNvSpPr/>
      </dsp:nvSpPr>
      <dsp:spPr>
        <a:xfrm>
          <a:off x="3907829" y="921408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907829" y="998868"/>
        <a:ext cx="231757" cy="232382"/>
      </dsp:txXfrm>
    </dsp:sp>
    <dsp:sp modelId="{0348E251-80AB-47E7-9628-10117B8DDE85}">
      <dsp:nvSpPr>
        <dsp:cNvPr id="0" name=""/>
        <dsp:cNvSpPr/>
      </dsp:nvSpPr>
      <dsp:spPr>
        <a:xfrm>
          <a:off x="4376340" y="624587"/>
          <a:ext cx="1561703" cy="980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Classified Judgement (Human)</a:t>
          </a:r>
        </a:p>
      </dsp:txBody>
      <dsp:txXfrm>
        <a:off x="4405071" y="653318"/>
        <a:ext cx="1504241" cy="923482"/>
      </dsp:txXfrm>
    </dsp:sp>
    <dsp:sp modelId="{C0678AF3-6E94-4D36-BE04-C0218859FEB5}">
      <dsp:nvSpPr>
        <dsp:cNvPr id="0" name=""/>
        <dsp:cNvSpPr/>
      </dsp:nvSpPr>
      <dsp:spPr>
        <a:xfrm>
          <a:off x="6094214" y="921408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094214" y="998868"/>
        <a:ext cx="231757" cy="232382"/>
      </dsp:txXfrm>
    </dsp:sp>
    <dsp:sp modelId="{3B8A4C3F-6431-48B8-9681-0B5D1614F2D0}">
      <dsp:nvSpPr>
        <dsp:cNvPr id="0" name=""/>
        <dsp:cNvSpPr/>
      </dsp:nvSpPr>
      <dsp:spPr>
        <a:xfrm>
          <a:off x="6562724" y="624587"/>
          <a:ext cx="1561703" cy="980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Final Decision (Ai)</a:t>
          </a:r>
        </a:p>
      </dsp:txBody>
      <dsp:txXfrm>
        <a:off x="6591455" y="653318"/>
        <a:ext cx="1504241" cy="9234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9D1454-98DA-4F16-BFFA-E614F41D67DC}">
      <dsp:nvSpPr>
        <dsp:cNvPr id="0" name=""/>
        <dsp:cNvSpPr/>
      </dsp:nvSpPr>
      <dsp:spPr>
        <a:xfrm>
          <a:off x="369245" y="1189"/>
          <a:ext cx="2296484" cy="132996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Water Model Classification </a:t>
          </a:r>
        </a:p>
      </dsp:txBody>
      <dsp:txXfrm>
        <a:off x="705557" y="195957"/>
        <a:ext cx="1623860" cy="940425"/>
      </dsp:txXfrm>
    </dsp:sp>
    <dsp:sp modelId="{FE60D419-C98B-41DA-9116-3DB1B5F09A22}">
      <dsp:nvSpPr>
        <dsp:cNvPr id="0" name=""/>
        <dsp:cNvSpPr/>
      </dsp:nvSpPr>
      <dsp:spPr>
        <a:xfrm>
          <a:off x="1340317" y="1439143"/>
          <a:ext cx="354340" cy="382896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87285" y="1588921"/>
        <a:ext cx="260404" cy="83340"/>
      </dsp:txXfrm>
    </dsp:sp>
    <dsp:sp modelId="{EED31B9C-6F47-4E9A-A40F-EE6BDE19B6C6}">
      <dsp:nvSpPr>
        <dsp:cNvPr id="0" name=""/>
        <dsp:cNvSpPr/>
      </dsp:nvSpPr>
      <dsp:spPr>
        <a:xfrm>
          <a:off x="369245" y="1930033"/>
          <a:ext cx="2296484" cy="1329961"/>
        </a:xfrm>
        <a:prstGeom prst="ellipse">
          <a:avLst/>
        </a:prstGeom>
        <a:solidFill>
          <a:schemeClr val="accent5">
            <a:hueOff val="-1238541"/>
            <a:satOff val="1219"/>
            <a:lumOff val="274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IoT Sensory Data Classification</a:t>
          </a:r>
        </a:p>
      </dsp:txBody>
      <dsp:txXfrm>
        <a:off x="705557" y="2124801"/>
        <a:ext cx="1623860" cy="940425"/>
      </dsp:txXfrm>
    </dsp:sp>
    <dsp:sp modelId="{0FF12209-317D-4B93-8425-3BBAF5148820}">
      <dsp:nvSpPr>
        <dsp:cNvPr id="0" name=""/>
        <dsp:cNvSpPr/>
      </dsp:nvSpPr>
      <dsp:spPr>
        <a:xfrm>
          <a:off x="1333814" y="3367987"/>
          <a:ext cx="367345" cy="298268"/>
        </a:xfrm>
        <a:prstGeom prst="mathPlus">
          <a:avLst/>
        </a:prstGeom>
        <a:solidFill>
          <a:schemeClr val="accent5">
            <a:hueOff val="-1857811"/>
            <a:satOff val="1829"/>
            <a:lumOff val="411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82506" y="3482045"/>
        <a:ext cx="269961" cy="70152"/>
      </dsp:txXfrm>
    </dsp:sp>
    <dsp:sp modelId="{69A540C4-08BD-4187-9659-57702E9D90FC}">
      <dsp:nvSpPr>
        <dsp:cNvPr id="0" name=""/>
        <dsp:cNvSpPr/>
      </dsp:nvSpPr>
      <dsp:spPr>
        <a:xfrm>
          <a:off x="369245" y="3774248"/>
          <a:ext cx="2296484" cy="1329961"/>
        </a:xfrm>
        <a:prstGeom prst="ellipse">
          <a:avLst/>
        </a:prstGeom>
        <a:solidFill>
          <a:schemeClr val="accent5">
            <a:hueOff val="-2477081"/>
            <a:satOff val="2439"/>
            <a:lumOff val="549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Crowdsourcing Classification</a:t>
          </a:r>
        </a:p>
      </dsp:txBody>
      <dsp:txXfrm>
        <a:off x="705557" y="3969016"/>
        <a:ext cx="1623860" cy="940425"/>
      </dsp:txXfrm>
    </dsp:sp>
    <dsp:sp modelId="{BE433950-7344-40FB-807D-A0A978C6FDBC}">
      <dsp:nvSpPr>
        <dsp:cNvPr id="0" name=""/>
        <dsp:cNvSpPr/>
      </dsp:nvSpPr>
      <dsp:spPr>
        <a:xfrm>
          <a:off x="2865223" y="2305327"/>
          <a:ext cx="422927" cy="4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715622"/>
            <a:satOff val="3658"/>
            <a:lumOff val="823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865223" y="2404276"/>
        <a:ext cx="296049" cy="296847"/>
      </dsp:txXfrm>
    </dsp:sp>
    <dsp:sp modelId="{F713DB7C-9CB9-4B8F-81B4-C530B6ED1AA0}">
      <dsp:nvSpPr>
        <dsp:cNvPr id="0" name=""/>
        <dsp:cNvSpPr/>
      </dsp:nvSpPr>
      <dsp:spPr>
        <a:xfrm>
          <a:off x="3463706" y="1222738"/>
          <a:ext cx="2659922" cy="2659922"/>
        </a:xfrm>
        <a:prstGeom prst="ellipse">
          <a:avLst/>
        </a:prstGeom>
        <a:solidFill>
          <a:schemeClr val="accent5">
            <a:hueOff val="-3715622"/>
            <a:satOff val="3658"/>
            <a:lumOff val="823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Final Decision </a:t>
          </a:r>
        </a:p>
      </dsp:txBody>
      <dsp:txXfrm>
        <a:off x="3853243" y="1612275"/>
        <a:ext cx="1880848" cy="18808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AA594B-6ED2-47EF-9AAF-D75B66005E3A}">
      <dsp:nvSpPr>
        <dsp:cNvPr id="0" name=""/>
        <dsp:cNvSpPr/>
      </dsp:nvSpPr>
      <dsp:spPr>
        <a:xfrm>
          <a:off x="0" y="1166249"/>
          <a:ext cx="6492875" cy="12928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/>
            <a:t>Subscription (monthly/ annually) based API access for forecasts.</a:t>
          </a:r>
          <a:endParaRPr lang="en-US" sz="3200" kern="1200"/>
        </a:p>
      </dsp:txBody>
      <dsp:txXfrm>
        <a:off x="63112" y="1229361"/>
        <a:ext cx="6366651" cy="1166626"/>
      </dsp:txXfrm>
    </dsp:sp>
    <dsp:sp modelId="{8F82C5B2-9571-4EFB-9E06-8D64063AC333}">
      <dsp:nvSpPr>
        <dsp:cNvPr id="0" name=""/>
        <dsp:cNvSpPr/>
      </dsp:nvSpPr>
      <dsp:spPr>
        <a:xfrm>
          <a:off x="0" y="2646299"/>
          <a:ext cx="6492875" cy="1292850"/>
        </a:xfrm>
        <a:prstGeom prst="roundRect">
          <a:avLst/>
        </a:prstGeom>
        <a:solidFill>
          <a:schemeClr val="accent5">
            <a:hueOff val="-3715622"/>
            <a:satOff val="3658"/>
            <a:lumOff val="823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/>
            <a:t>One-time payment API access for forecast in IoT device purchase</a:t>
          </a:r>
          <a:endParaRPr lang="en-US" sz="3200" kern="1200"/>
        </a:p>
      </dsp:txBody>
      <dsp:txXfrm>
        <a:off x="63112" y="2709411"/>
        <a:ext cx="6366651" cy="11666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AFE09-8D59-4A70-BC8B-DA1E07644A1D}">
      <dsp:nvSpPr>
        <dsp:cNvPr id="0" name=""/>
        <dsp:cNvSpPr/>
      </dsp:nvSpPr>
      <dsp:spPr>
        <a:xfrm>
          <a:off x="255291" y="622923"/>
          <a:ext cx="794548" cy="794548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C43F1D-AD0F-431B-986F-A7F7510F7173}">
      <dsp:nvSpPr>
        <dsp:cNvPr id="0" name=""/>
        <dsp:cNvSpPr/>
      </dsp:nvSpPr>
      <dsp:spPr>
        <a:xfrm>
          <a:off x="424622" y="792253"/>
          <a:ext cx="455888" cy="4558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EE9D0C-DE3D-49B8-8972-992E3F57FF73}">
      <dsp:nvSpPr>
        <dsp:cNvPr id="0" name=""/>
        <dsp:cNvSpPr/>
      </dsp:nvSpPr>
      <dsp:spPr>
        <a:xfrm>
          <a:off x="1296" y="1664954"/>
          <a:ext cx="1302539" cy="52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IOT technologies</a:t>
          </a:r>
        </a:p>
      </dsp:txBody>
      <dsp:txXfrm>
        <a:off x="1296" y="1664954"/>
        <a:ext cx="1302539" cy="521015"/>
      </dsp:txXfrm>
    </dsp:sp>
    <dsp:sp modelId="{F6B5A5BE-CD59-48EA-A98B-3F299C7A4229}">
      <dsp:nvSpPr>
        <dsp:cNvPr id="0" name=""/>
        <dsp:cNvSpPr/>
      </dsp:nvSpPr>
      <dsp:spPr>
        <a:xfrm>
          <a:off x="1785775" y="622923"/>
          <a:ext cx="794548" cy="794548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76DE18-2880-4228-A116-855D47D65686}">
      <dsp:nvSpPr>
        <dsp:cNvPr id="0" name=""/>
        <dsp:cNvSpPr/>
      </dsp:nvSpPr>
      <dsp:spPr>
        <a:xfrm>
          <a:off x="1955105" y="792253"/>
          <a:ext cx="455888" cy="4558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6B6BA9-6A2D-453F-82BF-C3C23F313CBE}">
      <dsp:nvSpPr>
        <dsp:cNvPr id="0" name=""/>
        <dsp:cNvSpPr/>
      </dsp:nvSpPr>
      <dsp:spPr>
        <a:xfrm>
          <a:off x="1531780" y="1664954"/>
          <a:ext cx="1302539" cy="52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IOT devices and sensors</a:t>
          </a:r>
        </a:p>
      </dsp:txBody>
      <dsp:txXfrm>
        <a:off x="1531780" y="1664954"/>
        <a:ext cx="1302539" cy="521015"/>
      </dsp:txXfrm>
    </dsp:sp>
    <dsp:sp modelId="{C11B7A04-F5CE-4DB8-BD14-F4EE72824793}">
      <dsp:nvSpPr>
        <dsp:cNvPr id="0" name=""/>
        <dsp:cNvSpPr/>
      </dsp:nvSpPr>
      <dsp:spPr>
        <a:xfrm>
          <a:off x="3316258" y="622923"/>
          <a:ext cx="794548" cy="794548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C9B13-4881-4126-A8B8-90559D8D7DB3}">
      <dsp:nvSpPr>
        <dsp:cNvPr id="0" name=""/>
        <dsp:cNvSpPr/>
      </dsp:nvSpPr>
      <dsp:spPr>
        <a:xfrm>
          <a:off x="3485588" y="792253"/>
          <a:ext cx="455888" cy="4558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325DBD-CAD5-453A-9547-D1510B0F77EE}">
      <dsp:nvSpPr>
        <dsp:cNvPr id="0" name=""/>
        <dsp:cNvSpPr/>
      </dsp:nvSpPr>
      <dsp:spPr>
        <a:xfrm>
          <a:off x="3062263" y="1664954"/>
          <a:ext cx="1302539" cy="52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IOT development platform(</a:t>
          </a:r>
          <a:r>
            <a:rPr lang="en-US" sz="1100" b="0" i="0" kern="1200"/>
            <a:t>Arduino IDE)</a:t>
          </a:r>
          <a:endParaRPr lang="en-US" sz="1100" kern="1200"/>
        </a:p>
      </dsp:txBody>
      <dsp:txXfrm>
        <a:off x="3062263" y="1664954"/>
        <a:ext cx="1302539" cy="521015"/>
      </dsp:txXfrm>
    </dsp:sp>
    <dsp:sp modelId="{19092DC1-456E-4EC3-8742-2AC1BA91E03D}">
      <dsp:nvSpPr>
        <dsp:cNvPr id="0" name=""/>
        <dsp:cNvSpPr/>
      </dsp:nvSpPr>
      <dsp:spPr>
        <a:xfrm>
          <a:off x="4846742" y="622923"/>
          <a:ext cx="794548" cy="794548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D2A52F-59DD-44E3-AC78-0F8AEEB7160E}">
      <dsp:nvSpPr>
        <dsp:cNvPr id="0" name=""/>
        <dsp:cNvSpPr/>
      </dsp:nvSpPr>
      <dsp:spPr>
        <a:xfrm>
          <a:off x="5016072" y="792253"/>
          <a:ext cx="455888" cy="4558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F85632-B649-4E43-A1B7-142128D0C36C}">
      <dsp:nvSpPr>
        <dsp:cNvPr id="0" name=""/>
        <dsp:cNvSpPr/>
      </dsp:nvSpPr>
      <dsp:spPr>
        <a:xfrm>
          <a:off x="4592747" y="1664954"/>
          <a:ext cx="1302539" cy="52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Connectivity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(Wi-Fi)</a:t>
          </a:r>
        </a:p>
      </dsp:txBody>
      <dsp:txXfrm>
        <a:off x="4592747" y="1664954"/>
        <a:ext cx="1302539" cy="521015"/>
      </dsp:txXfrm>
    </dsp:sp>
    <dsp:sp modelId="{FC719A77-3FB4-4970-A9D8-91E9CC44D6A1}">
      <dsp:nvSpPr>
        <dsp:cNvPr id="0" name=""/>
        <dsp:cNvSpPr/>
      </dsp:nvSpPr>
      <dsp:spPr>
        <a:xfrm>
          <a:off x="1020533" y="2511605"/>
          <a:ext cx="794548" cy="794548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A1308D-B67F-4B7E-BE6A-177BEBFEDC7A}">
      <dsp:nvSpPr>
        <dsp:cNvPr id="0" name=""/>
        <dsp:cNvSpPr/>
      </dsp:nvSpPr>
      <dsp:spPr>
        <a:xfrm>
          <a:off x="1189863" y="2680935"/>
          <a:ext cx="455888" cy="45588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D391EC-AA0C-4863-9FAA-A12EBCA00A5A}">
      <dsp:nvSpPr>
        <dsp:cNvPr id="0" name=""/>
        <dsp:cNvSpPr/>
      </dsp:nvSpPr>
      <dsp:spPr>
        <a:xfrm>
          <a:off x="766538" y="3553636"/>
          <a:ext cx="1302539" cy="52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Firebase</a:t>
          </a:r>
        </a:p>
      </dsp:txBody>
      <dsp:txXfrm>
        <a:off x="766538" y="3553636"/>
        <a:ext cx="1302539" cy="521015"/>
      </dsp:txXfrm>
    </dsp:sp>
    <dsp:sp modelId="{7EF00362-5CC9-4871-88B6-A3634B91A24C}">
      <dsp:nvSpPr>
        <dsp:cNvPr id="0" name=""/>
        <dsp:cNvSpPr/>
      </dsp:nvSpPr>
      <dsp:spPr>
        <a:xfrm>
          <a:off x="2551017" y="2511605"/>
          <a:ext cx="794548" cy="794548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EAB263-3617-4895-867D-AD9E3100E284}">
      <dsp:nvSpPr>
        <dsp:cNvPr id="0" name=""/>
        <dsp:cNvSpPr/>
      </dsp:nvSpPr>
      <dsp:spPr>
        <a:xfrm>
          <a:off x="2720347" y="2680935"/>
          <a:ext cx="455888" cy="45588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B6C092-D878-4C2B-AEA4-02703BB497F3}">
      <dsp:nvSpPr>
        <dsp:cNvPr id="0" name=""/>
        <dsp:cNvSpPr/>
      </dsp:nvSpPr>
      <dsp:spPr>
        <a:xfrm>
          <a:off x="2297021" y="3553636"/>
          <a:ext cx="1302539" cy="52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Optimal data capturing and processing techniques</a:t>
          </a:r>
        </a:p>
      </dsp:txBody>
      <dsp:txXfrm>
        <a:off x="2297021" y="3553636"/>
        <a:ext cx="1302539" cy="521015"/>
      </dsp:txXfrm>
    </dsp:sp>
    <dsp:sp modelId="{AADD9C3E-39B7-484E-AC2F-D39B92223793}">
      <dsp:nvSpPr>
        <dsp:cNvPr id="0" name=""/>
        <dsp:cNvSpPr/>
      </dsp:nvSpPr>
      <dsp:spPr>
        <a:xfrm>
          <a:off x="4081500" y="2511605"/>
          <a:ext cx="794548" cy="794548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F22063-1DBC-435E-AA1B-6368A44364A3}">
      <dsp:nvSpPr>
        <dsp:cNvPr id="0" name=""/>
        <dsp:cNvSpPr/>
      </dsp:nvSpPr>
      <dsp:spPr>
        <a:xfrm>
          <a:off x="4250830" y="2680935"/>
          <a:ext cx="455888" cy="45588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725B76-4A91-4F42-98FE-6D329694DD35}">
      <dsp:nvSpPr>
        <dsp:cNvPr id="0" name=""/>
        <dsp:cNvSpPr/>
      </dsp:nvSpPr>
      <dsp:spPr>
        <a:xfrm>
          <a:off x="3827505" y="3553636"/>
          <a:ext cx="1302539" cy="52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/>
            <a:t>Java, C++</a:t>
          </a:r>
          <a:endParaRPr lang="en-US" sz="1100" kern="1200"/>
        </a:p>
      </dsp:txBody>
      <dsp:txXfrm>
        <a:off x="3827505" y="3553636"/>
        <a:ext cx="1302539" cy="5210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3DAD3-210F-4864-8B19-03A37B7BE825}">
      <dsp:nvSpPr>
        <dsp:cNvPr id="0" name=""/>
        <dsp:cNvSpPr/>
      </dsp:nvSpPr>
      <dsp:spPr>
        <a:xfrm>
          <a:off x="42044" y="1408153"/>
          <a:ext cx="888910" cy="88891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823646-F261-4733-9508-8E37CBD2BE2C}">
      <dsp:nvSpPr>
        <dsp:cNvPr id="0" name=""/>
        <dsp:cNvSpPr/>
      </dsp:nvSpPr>
      <dsp:spPr>
        <a:xfrm>
          <a:off x="228716" y="1594824"/>
          <a:ext cx="515568" cy="5155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C51556-1F09-4781-9A8E-CA9942F02FBE}">
      <dsp:nvSpPr>
        <dsp:cNvPr id="0" name=""/>
        <dsp:cNvSpPr/>
      </dsp:nvSpPr>
      <dsp:spPr>
        <a:xfrm>
          <a:off x="1121436" y="1408153"/>
          <a:ext cx="2095289" cy="888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Contract with external parties to transmit live data to there own Databases.</a:t>
          </a:r>
        </a:p>
      </dsp:txBody>
      <dsp:txXfrm>
        <a:off x="1121436" y="1408153"/>
        <a:ext cx="2095289" cy="888910"/>
      </dsp:txXfrm>
    </dsp:sp>
    <dsp:sp modelId="{29699EE9-E8F6-4357-BE85-F6012FF51CFF}">
      <dsp:nvSpPr>
        <dsp:cNvPr id="0" name=""/>
        <dsp:cNvSpPr/>
      </dsp:nvSpPr>
      <dsp:spPr>
        <a:xfrm>
          <a:off x="3581813" y="1408153"/>
          <a:ext cx="888910" cy="88891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ACD07-D50A-4C3E-8BEC-13A43CF73CF3}">
      <dsp:nvSpPr>
        <dsp:cNvPr id="0" name=""/>
        <dsp:cNvSpPr/>
      </dsp:nvSpPr>
      <dsp:spPr>
        <a:xfrm>
          <a:off x="3768484" y="1594824"/>
          <a:ext cx="515568" cy="5155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633EA0-C167-4E0C-A6F1-CA5769516DB4}">
      <dsp:nvSpPr>
        <dsp:cNvPr id="0" name=""/>
        <dsp:cNvSpPr/>
      </dsp:nvSpPr>
      <dsp:spPr>
        <a:xfrm>
          <a:off x="4661204" y="1408153"/>
          <a:ext cx="2095289" cy="888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Contract with the state authorities which they could purchase this device for there day to day needs.</a:t>
          </a:r>
        </a:p>
      </dsp:txBody>
      <dsp:txXfrm>
        <a:off x="4661204" y="1408153"/>
        <a:ext cx="2095289" cy="8889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5E25E-6577-48B3-8145-BD42C292823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4B75F-2210-428E-8B32-A2DEF6660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76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Research Paper has Submitted</a:t>
            </a:r>
          </a:p>
          <a:p>
            <a:r>
              <a:rPr lang="en-US"/>
              <a:t>ICAC</a:t>
            </a:r>
          </a:p>
          <a:p>
            <a:r>
              <a:rPr lang="en-US"/>
              <a:t>ICITR (Moratuwa)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4B75F-2210-428E-8B32-A2DEF6660F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73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4B75F-2210-428E-8B32-A2DEF6660F5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10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B8AC8-E212-48B2-9917-7448FC83DD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6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B8AC8-E212-48B2-9917-7448FC83DD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83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B8AC8-E212-48B2-9917-7448FC83DD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54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B8AC8-E212-48B2-9917-7448FC83D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6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B8AC8-E212-48B2-9917-7448FC83DD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3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B8AC8-E212-48B2-9917-7448FC83D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1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B8AC8-E212-48B2-9917-7448FC83DD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53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55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51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56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68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42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01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04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73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B1F8CD6-B79D-4B1D-AD44-977A2E459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O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19769A8-1206-4254-9A2F-9A5F37998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O"/>
              <a:t>06/03/2021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02A6F3D-4D2C-46D5-883B-477662CB4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IT17181648  |  Vinobaji S  |  124-2021</a:t>
            </a:r>
            <a:endParaRPr lang="en-IO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0BA7E59-BB53-4075-983E-B95C5AD07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D3A4-063D-4F68-945B-ED710CD7E377}" type="slidenum">
              <a:rPr lang="en-IO" smtClean="0"/>
              <a:t>‹#›</a:t>
            </a:fld>
            <a:endParaRPr lang="en-IO"/>
          </a:p>
        </p:txBody>
      </p:sp>
    </p:spTree>
    <p:extLst>
      <p:ext uri="{BB962C8B-B14F-4D97-AF65-F5344CB8AC3E}">
        <p14:creationId xmlns:p14="http://schemas.microsoft.com/office/powerpoint/2010/main" val="3707933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O"/>
              <a:t>06/03/2021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IT17181648  |  Vinobaji S  |  124-2021</a:t>
            </a:r>
            <a:endParaRPr lang="en-I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D3A4-063D-4F68-945B-ED710CD7E377}" type="slidenum">
              <a:rPr lang="en-IO" smtClean="0"/>
              <a:t>‹#›</a:t>
            </a:fld>
            <a:endParaRPr lang="en-IO"/>
          </a:p>
        </p:txBody>
      </p:sp>
    </p:spTree>
    <p:extLst>
      <p:ext uri="{BB962C8B-B14F-4D97-AF65-F5344CB8AC3E}">
        <p14:creationId xmlns:p14="http://schemas.microsoft.com/office/powerpoint/2010/main" val="3078217708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00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all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6766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54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19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7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30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38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59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  <p:sldLayoutId id="2147483893" r:id="rId16"/>
    <p:sldLayoutId id="2147483894" r:id="rId17"/>
    <p:sldLayoutId id="2147483896" r:id="rId18"/>
    <p:sldLayoutId id="2147483897" r:id="rId19"/>
    <p:sldLayoutId id="2147483895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://pedagotech.inp-toulouse.fr/130202/co/1_5-chain.html" TargetMode="External"/><Relationship Id="rId7" Type="http://schemas.openxmlformats.org/officeDocument/2006/relationships/diagramColors" Target="../diagrams/colors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hyperlink" Target="https://creativecommons.org/licenses/by-sa/3.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hyperlink" Target="https://devopedia.org/firebase" TargetMode="External"/><Relationship Id="rId3" Type="http://schemas.openxmlformats.org/officeDocument/2006/relationships/hyperlink" Target="http://devilmindedhackers.blogspot.com/2012/07/python-programming-language.html" TargetMode="External"/><Relationship Id="rId7" Type="http://schemas.openxmlformats.org/officeDocument/2006/relationships/hyperlink" Target="https://en.wikipedia.org/wiki/Flask_%28web_framework%29" TargetMode="External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hyperlink" Target="https://fr.wikipedia.org/wiki/Jupyter" TargetMode="External"/><Relationship Id="rId5" Type="http://schemas.openxmlformats.org/officeDocument/2006/relationships/hyperlink" Target="https://radw2020.github.io/2016/11/01/Machine-Learning-con-Java/" TargetMode="External"/><Relationship Id="rId15" Type="http://schemas.openxmlformats.org/officeDocument/2006/relationships/hyperlink" Target="https://keras-cn.readthedocs.io/en/latest/legacy/blog/keras_and_tensorflow/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hyperlink" Target="https://editorconfig.org/" TargetMode="External"/><Relationship Id="rId1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39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43.jpeg"/><Relationship Id="rId5" Type="http://schemas.openxmlformats.org/officeDocument/2006/relationships/diagramColors" Target="../diagrams/colors6.xml"/><Relationship Id="rId10" Type="http://schemas.openxmlformats.org/officeDocument/2006/relationships/image" Target="../media/image42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55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42.png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75E098-F3D0-453C-BBF5-A7C840F21F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658" y="755904"/>
            <a:ext cx="7711025" cy="3084576"/>
          </a:xfrm>
        </p:spPr>
        <p:txBody>
          <a:bodyPr anchor="ctr">
            <a:normAutofit/>
          </a:bodyPr>
          <a:lstStyle/>
          <a:p>
            <a:pPr algn="l"/>
            <a:r>
              <a:rPr lang="en-US">
                <a:latin typeface="Adobe Devanagari"/>
              </a:rPr>
              <a:t>EARLY WARNING FOR PRE AND POST FLOOD RISK MANAGEMENT </a:t>
            </a:r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88F3F03-40A0-499D-BDCC-A8E886D9D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2131" y="4089910"/>
            <a:ext cx="3316702" cy="1712176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3600">
                <a:ea typeface="Cambria"/>
              </a:rPr>
              <a:t>2021-124</a:t>
            </a:r>
          </a:p>
        </p:txBody>
      </p:sp>
    </p:spTree>
    <p:extLst>
      <p:ext uri="{BB962C8B-B14F-4D97-AF65-F5344CB8AC3E}">
        <p14:creationId xmlns:p14="http://schemas.microsoft.com/office/powerpoint/2010/main" val="3813887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8F94D66-27EC-4CB8-8226-D7F41C161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8" name="Picture 7" descr="Aqua and green fractal background like floral petal">
            <a:extLst>
              <a:ext uri="{FF2B5EF4-FFF2-40B4-BE49-F238E27FC236}">
                <a16:creationId xmlns:a16="http://schemas.microsoft.com/office/drawing/2014/main" id="{493295E3-75FC-4544-9994-765086347C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t="8747" b="162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3816F2-40D5-4C23-AF57-063E39236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DBF222D0-66E9-48F8-B249-75AF858D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5312FABD-B1AF-4E20-A8BF-0A6F0C42C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E6E2E6E5-F3C0-4B1A-8CEF-1F057A280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850A45DB-9259-4551-88A8-0D3D3E4FD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615A3848-AC67-4C67-A516-2823179F0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13BA5F40-CE6A-44DD-BBCE-EA36A12F3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35E8883F-180F-41FF-B53F-EF49BD956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401" y="1380068"/>
            <a:ext cx="8574622" cy="26161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Introduction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53AEB1-B06A-4385-9D7D-63D45599F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15377" y="3996267"/>
            <a:ext cx="6987645" cy="138853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100"/>
          </a:p>
          <a:p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2073867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8512-7AAD-4CCB-8FAF-4CFEF4B54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Research Question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F1AC8-D9C9-485C-AF60-29F18BB7C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307076"/>
            <a:ext cx="10018713" cy="3124201"/>
          </a:xfrm>
        </p:spPr>
        <p:txBody>
          <a:bodyPr>
            <a:normAutofit fontScale="92500"/>
          </a:bodyPr>
          <a:lstStyle/>
          <a:p>
            <a:endParaRPr lang="en-US"/>
          </a:p>
          <a:p>
            <a:r>
              <a:rPr lang="en-US"/>
              <a:t>Can residents in that area get informed as soon as possible before a heavy rainfall result it to flooding.</a:t>
            </a:r>
          </a:p>
          <a:p>
            <a:pPr>
              <a:lnSpc>
                <a:spcPct val="150000"/>
              </a:lnSpc>
            </a:pPr>
            <a:r>
              <a:rPr lang="en-US"/>
              <a:t>Use of Data Driven Hydrological Models</a:t>
            </a:r>
          </a:p>
          <a:p>
            <a:pPr lvl="1">
              <a:lnSpc>
                <a:spcPct val="150000"/>
              </a:lnSpc>
            </a:pPr>
            <a:r>
              <a:rPr lang="en-US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Compared with hydrological models, data-driven models can obtain better or comparable forecasting results </a:t>
            </a:r>
            <a:r>
              <a:rPr lang="en-US" sz="2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[3]</a:t>
            </a:r>
            <a:r>
              <a:rPr lang="en-US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75C893-DD10-4946-BAD5-C2541DFC61A3}"/>
              </a:ext>
            </a:extLst>
          </p:cNvPr>
          <p:cNvSpPr/>
          <p:nvPr/>
        </p:nvSpPr>
        <p:spPr>
          <a:xfrm>
            <a:off x="2632435" y="6492874"/>
            <a:ext cx="6816365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tx1"/>
                </a:solidFill>
              </a:rPr>
              <a:t>IT18022902</a:t>
            </a:r>
            <a:r>
              <a:rPr lang="en-US" sz="1800">
                <a:solidFill>
                  <a:schemeClr val="tx1"/>
                </a:solidFill>
              </a:rPr>
              <a:t>   | </a:t>
            </a:r>
            <a:r>
              <a:rPr lang="en-US" sz="1800" b="1">
                <a:solidFill>
                  <a:schemeClr val="tx1"/>
                </a:solidFill>
              </a:rPr>
              <a:t>Ilukkumbure S. P. M. K. W. </a:t>
            </a:r>
            <a:r>
              <a:rPr lang="en-US" sz="1800">
                <a:solidFill>
                  <a:schemeClr val="tx1"/>
                </a:solidFill>
              </a:rPr>
              <a:t>|   </a:t>
            </a:r>
            <a:r>
              <a:rPr lang="en-US" sz="1800" b="0">
                <a:solidFill>
                  <a:schemeClr val="tx1"/>
                </a:solidFill>
              </a:rPr>
              <a:t>2021-124</a:t>
            </a:r>
          </a:p>
        </p:txBody>
      </p:sp>
    </p:spTree>
    <p:extLst>
      <p:ext uri="{BB962C8B-B14F-4D97-AF65-F5344CB8AC3E}">
        <p14:creationId xmlns:p14="http://schemas.microsoft.com/office/powerpoint/2010/main" val="293107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8512-7AAD-4CCB-8FAF-4CFEF4B54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Challenges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F1AC8-D9C9-485C-AF60-29F18BB7C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Forecasting Shorter Times</a:t>
            </a:r>
          </a:p>
          <a:p>
            <a:pPr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Urban Areas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Forecasting Longer Times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Forecasting near river basin areas.</a:t>
            </a:r>
          </a:p>
          <a:p>
            <a:r>
              <a:rPr lang="en-US" sz="2800"/>
              <a:t>Low Levels of accuracy</a:t>
            </a:r>
          </a:p>
          <a:p>
            <a:r>
              <a:rPr lang="en-US" sz="2800"/>
              <a:t>Low Levels of performance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E5C506-8F3D-48E5-BA08-C17055926091}"/>
              </a:ext>
            </a:extLst>
          </p:cNvPr>
          <p:cNvSpPr/>
          <p:nvPr/>
        </p:nvSpPr>
        <p:spPr>
          <a:xfrm>
            <a:off x="2632435" y="6492874"/>
            <a:ext cx="6816365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tx1"/>
                </a:solidFill>
              </a:rPr>
              <a:t>IT18022902</a:t>
            </a:r>
            <a:r>
              <a:rPr lang="en-US" sz="1800">
                <a:solidFill>
                  <a:schemeClr val="tx1"/>
                </a:solidFill>
              </a:rPr>
              <a:t>   | </a:t>
            </a:r>
            <a:r>
              <a:rPr lang="en-US" sz="1800" b="1">
                <a:solidFill>
                  <a:schemeClr val="tx1"/>
                </a:solidFill>
              </a:rPr>
              <a:t>Ilukkumbure S. P. M. K. W. </a:t>
            </a:r>
            <a:r>
              <a:rPr lang="en-US" sz="1800">
                <a:solidFill>
                  <a:schemeClr val="tx1"/>
                </a:solidFill>
              </a:rPr>
              <a:t>|   </a:t>
            </a:r>
            <a:r>
              <a:rPr lang="en-US" sz="1800" b="0">
                <a:solidFill>
                  <a:schemeClr val="tx1"/>
                </a:solidFill>
              </a:rPr>
              <a:t>2021-124</a:t>
            </a:r>
          </a:p>
        </p:txBody>
      </p:sp>
    </p:spTree>
    <p:extLst>
      <p:ext uri="{BB962C8B-B14F-4D97-AF65-F5344CB8AC3E}">
        <p14:creationId xmlns:p14="http://schemas.microsoft.com/office/powerpoint/2010/main" val="2904623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8512-7AAD-4CCB-8FAF-4CFEF4B54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F1AC8-D9C9-485C-AF60-29F18BB7C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/>
              <a:t>Specific Objective</a:t>
            </a:r>
          </a:p>
          <a:p>
            <a:r>
              <a:rPr lang="en-US"/>
              <a:t>Create the Flood Forecasting Model to predict the flooding for the selected specific area using historic data collected about past 3 years.</a:t>
            </a:r>
            <a:br>
              <a:rPr lang="en-US"/>
            </a:br>
            <a:endParaRPr lang="en-US"/>
          </a:p>
          <a:p>
            <a:pPr marL="0" indent="0">
              <a:buNone/>
            </a:pPr>
            <a:r>
              <a:rPr lang="en-US" sz="3500"/>
              <a:t>Sub objectives</a:t>
            </a:r>
          </a:p>
          <a:p>
            <a:endParaRPr lang="en-US"/>
          </a:p>
          <a:p>
            <a:r>
              <a:rPr lang="en-US"/>
              <a:t>Analysis on river basin flooding data-driven model. </a:t>
            </a:r>
          </a:p>
          <a:p>
            <a:r>
              <a:rPr lang="en-US"/>
              <a:t>Provide method to overcome challenge of  low performance and low accuracy.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D2A499-E695-497F-B52B-B065A680931D}"/>
              </a:ext>
            </a:extLst>
          </p:cNvPr>
          <p:cNvSpPr/>
          <p:nvPr/>
        </p:nvSpPr>
        <p:spPr>
          <a:xfrm>
            <a:off x="2632435" y="6492874"/>
            <a:ext cx="6816365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tx1"/>
                </a:solidFill>
              </a:rPr>
              <a:t>IT18022902</a:t>
            </a:r>
            <a:r>
              <a:rPr lang="en-US" sz="1800">
                <a:solidFill>
                  <a:schemeClr val="tx1"/>
                </a:solidFill>
              </a:rPr>
              <a:t>   | </a:t>
            </a:r>
            <a:r>
              <a:rPr lang="en-US" sz="1800" b="1">
                <a:solidFill>
                  <a:schemeClr val="tx1"/>
                </a:solidFill>
              </a:rPr>
              <a:t>Ilukkumbure S. P. M. K. W. </a:t>
            </a:r>
            <a:r>
              <a:rPr lang="en-US" sz="1800">
                <a:solidFill>
                  <a:schemeClr val="tx1"/>
                </a:solidFill>
              </a:rPr>
              <a:t>|   </a:t>
            </a:r>
            <a:r>
              <a:rPr lang="en-US" sz="1800" b="0">
                <a:solidFill>
                  <a:schemeClr val="tx1"/>
                </a:solidFill>
              </a:rPr>
              <a:t>2021-124</a:t>
            </a:r>
          </a:p>
        </p:txBody>
      </p:sp>
    </p:spTree>
    <p:extLst>
      <p:ext uri="{BB962C8B-B14F-4D97-AF65-F5344CB8AC3E}">
        <p14:creationId xmlns:p14="http://schemas.microsoft.com/office/powerpoint/2010/main" val="2507076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1BA4CE5A-DAD6-4F16-839D-4CD1067FA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221" y="60628"/>
            <a:ext cx="10018713" cy="1752599"/>
          </a:xfrm>
        </p:spPr>
        <p:txBody>
          <a:bodyPr anchor="ctr">
            <a:normAutofit/>
          </a:bodyPr>
          <a:lstStyle/>
          <a:p>
            <a:r>
              <a:rPr lang="en-US" sz="4000"/>
              <a:t>Model Design</a:t>
            </a:r>
          </a:p>
        </p:txBody>
      </p:sp>
      <p:pic>
        <p:nvPicPr>
          <p:cNvPr id="7" name="Content Placeholder 6" descr="Icon&#10;&#10;Description automatically generated">
            <a:extLst>
              <a:ext uri="{FF2B5EF4-FFF2-40B4-BE49-F238E27FC236}">
                <a16:creationId xmlns:a16="http://schemas.microsoft.com/office/drawing/2014/main" id="{92BFA709-B83C-41C7-9EE4-B61CB4AB18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24" y="457043"/>
            <a:ext cx="936411" cy="959767"/>
          </a:xfr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7508B15-7616-45BA-BF3C-3FF058C54C2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01" y="1600200"/>
            <a:ext cx="1026943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69FAEA-2394-47F1-9228-4C0F2EA1B26A}"/>
              </a:ext>
            </a:extLst>
          </p:cNvPr>
          <p:cNvSpPr/>
          <p:nvPr/>
        </p:nvSpPr>
        <p:spPr>
          <a:xfrm>
            <a:off x="2632435" y="6492874"/>
            <a:ext cx="6816365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tx1"/>
                </a:solidFill>
              </a:rPr>
              <a:t>IT18022902</a:t>
            </a:r>
            <a:r>
              <a:rPr lang="en-US" sz="1800">
                <a:solidFill>
                  <a:schemeClr val="tx1"/>
                </a:solidFill>
              </a:rPr>
              <a:t>   | </a:t>
            </a:r>
            <a:r>
              <a:rPr lang="en-US" sz="1800" b="1">
                <a:solidFill>
                  <a:schemeClr val="tx1"/>
                </a:solidFill>
              </a:rPr>
              <a:t>Ilukkumbure S. P. M. K. W. </a:t>
            </a:r>
            <a:r>
              <a:rPr lang="en-US" sz="1800">
                <a:solidFill>
                  <a:schemeClr val="tx1"/>
                </a:solidFill>
              </a:rPr>
              <a:t>|   </a:t>
            </a:r>
            <a:r>
              <a:rPr lang="en-US" sz="1800" b="0">
                <a:solidFill>
                  <a:schemeClr val="tx1"/>
                </a:solidFill>
              </a:rPr>
              <a:t>2021-124</a:t>
            </a:r>
          </a:p>
        </p:txBody>
      </p:sp>
    </p:spTree>
    <p:extLst>
      <p:ext uri="{BB962C8B-B14F-4D97-AF65-F5344CB8AC3E}">
        <p14:creationId xmlns:p14="http://schemas.microsoft.com/office/powerpoint/2010/main" val="1815287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EAC05C-F769-4961-9ADA-38022CCB0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766" y="572004"/>
            <a:ext cx="10018713" cy="1752599"/>
          </a:xfrm>
        </p:spPr>
        <p:txBody>
          <a:bodyPr anchor="ctr">
            <a:normAutofit/>
          </a:bodyPr>
          <a:lstStyle/>
          <a:p>
            <a:r>
              <a:rPr lang="en-US"/>
              <a:t>Study Area in Research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E6CF7D4-B550-4595-AEAD-74FBEC98EB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0783" y="2133598"/>
            <a:ext cx="4978584" cy="3657602"/>
          </a:xfrm>
        </p:spPr>
        <p:txBody>
          <a:bodyPr>
            <a:normAutofit fontScale="47500" lnSpcReduction="20000"/>
          </a:bodyPr>
          <a:lstStyle/>
          <a:p>
            <a:r>
              <a:rPr lang="en-US" sz="4000" err="1">
                <a:effectLst/>
              </a:rPr>
              <a:t>Ellagawa</a:t>
            </a:r>
            <a:r>
              <a:rPr lang="en-US" sz="4000">
                <a:effectLst/>
              </a:rPr>
              <a:t> </a:t>
            </a:r>
          </a:p>
          <a:p>
            <a:r>
              <a:rPr lang="en-US" sz="4000" err="1">
                <a:effectLst/>
              </a:rPr>
              <a:t>Kalawellawa</a:t>
            </a:r>
            <a:r>
              <a:rPr lang="en-US" sz="4000">
                <a:effectLst/>
              </a:rPr>
              <a:t> (</a:t>
            </a:r>
            <a:r>
              <a:rPr lang="en-US" sz="4000" err="1">
                <a:effectLst/>
              </a:rPr>
              <a:t>Millakanda</a:t>
            </a:r>
            <a:r>
              <a:rPr lang="en-US" sz="4000">
                <a:effectLst/>
              </a:rPr>
              <a:t>) </a:t>
            </a:r>
          </a:p>
          <a:p>
            <a:r>
              <a:rPr lang="en-US" sz="4000" err="1">
                <a:effectLst/>
              </a:rPr>
              <a:t>Magura</a:t>
            </a:r>
            <a:r>
              <a:rPr lang="en-US" sz="4000">
                <a:effectLst/>
              </a:rPr>
              <a:t> </a:t>
            </a:r>
          </a:p>
          <a:p>
            <a:r>
              <a:rPr lang="en-US" sz="4000" err="1">
                <a:effectLst/>
              </a:rPr>
              <a:t>Putupaula</a:t>
            </a:r>
            <a:r>
              <a:rPr lang="en-US" sz="4000">
                <a:effectLst/>
              </a:rPr>
              <a:t> </a:t>
            </a:r>
          </a:p>
          <a:p>
            <a:r>
              <a:rPr lang="en-US" sz="4000">
                <a:effectLst/>
              </a:rPr>
              <a:t>Ratnapura</a:t>
            </a:r>
          </a:p>
          <a:p>
            <a:pPr marL="0" lvl="0" indent="0">
              <a:buNone/>
            </a:pPr>
            <a:r>
              <a:rPr lang="en-US" sz="5100">
                <a:solidFill>
                  <a:srgbClr val="FF0000"/>
                </a:solidFill>
              </a:rPr>
              <a:t>Why?</a:t>
            </a:r>
          </a:p>
          <a:p>
            <a:pPr marL="0" lvl="0" indent="0">
              <a:buNone/>
            </a:pPr>
            <a:r>
              <a:rPr lang="en-US" sz="4500">
                <a:effectLst/>
              </a:rPr>
              <a:t>Suitable for Poof-Of-Concept</a:t>
            </a:r>
            <a:endParaRPr lang="en-US" sz="4000">
              <a:effectLst/>
            </a:endParaRPr>
          </a:p>
          <a:p>
            <a:pPr lvl="2" indent="-342900"/>
            <a:r>
              <a:rPr lang="en-US" sz="2900"/>
              <a:t>Urban Areas</a:t>
            </a:r>
          </a:p>
          <a:p>
            <a:pPr lvl="2" indent="-342900"/>
            <a:r>
              <a:rPr lang="en-US" sz="2900">
                <a:effectLst/>
              </a:rPr>
              <a:t>Riverside Areas</a:t>
            </a:r>
          </a:p>
          <a:p>
            <a:pPr lvl="2" indent="-342900"/>
            <a:r>
              <a:rPr lang="en-US" sz="2900">
                <a:effectLst/>
              </a:rPr>
              <a:t>Availability of Riverside data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1CC9F95-8CB3-4415-9A07-647B97573E6D}"/>
              </a:ext>
            </a:extLst>
          </p:cNvPr>
          <p:cNvSpPr txBox="1">
            <a:spLocks/>
          </p:cNvSpPr>
          <p:nvPr/>
        </p:nvSpPr>
        <p:spPr>
          <a:xfrm>
            <a:off x="304800" y="1143000"/>
            <a:ext cx="116840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None/>
            </a:pPr>
            <a:b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</a:br>
            <a:b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</a:b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8FDC8F-9939-4ED8-9C05-484DEBD56DAF}"/>
              </a:ext>
            </a:extLst>
          </p:cNvPr>
          <p:cNvSpPr txBox="1"/>
          <p:nvPr/>
        </p:nvSpPr>
        <p:spPr>
          <a:xfrm>
            <a:off x="7359202" y="1972347"/>
            <a:ext cx="3649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Kalu River Basin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31C77017-CE32-49B5-8FA8-3348AF8B3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273" y="2493334"/>
            <a:ext cx="6569940" cy="34715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B5CCCC-24B8-40EF-8EFA-CE3C99646DFE}"/>
              </a:ext>
            </a:extLst>
          </p:cNvPr>
          <p:cNvSpPr/>
          <p:nvPr/>
        </p:nvSpPr>
        <p:spPr>
          <a:xfrm>
            <a:off x="2632435" y="6492874"/>
            <a:ext cx="6816365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tx1"/>
                </a:solidFill>
              </a:rPr>
              <a:t>IT18022902</a:t>
            </a:r>
            <a:r>
              <a:rPr lang="en-US" sz="1800">
                <a:solidFill>
                  <a:schemeClr val="tx1"/>
                </a:solidFill>
              </a:rPr>
              <a:t>   | </a:t>
            </a:r>
            <a:r>
              <a:rPr lang="en-US" sz="1800" b="1">
                <a:solidFill>
                  <a:schemeClr val="tx1"/>
                </a:solidFill>
              </a:rPr>
              <a:t>Ilukkumbure S. P. M. K. W. </a:t>
            </a:r>
            <a:r>
              <a:rPr lang="en-US" sz="1800">
                <a:solidFill>
                  <a:schemeClr val="tx1"/>
                </a:solidFill>
              </a:rPr>
              <a:t>|   </a:t>
            </a:r>
            <a:r>
              <a:rPr lang="en-US" sz="1800" b="0">
                <a:solidFill>
                  <a:schemeClr val="tx1"/>
                </a:solidFill>
              </a:rPr>
              <a:t>2021-124</a:t>
            </a:r>
          </a:p>
        </p:txBody>
      </p:sp>
    </p:spTree>
    <p:extLst>
      <p:ext uri="{BB962C8B-B14F-4D97-AF65-F5344CB8AC3E}">
        <p14:creationId xmlns:p14="http://schemas.microsoft.com/office/powerpoint/2010/main" val="3437878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EAC05C-F769-4961-9ADA-38022CCB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Methodology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F1C9E6-CE71-4A7D-BF68-12F300C184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8612" y="1826904"/>
            <a:ext cx="7049277" cy="36789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/>
              <a:t>Data-mining \ Gathering</a:t>
            </a:r>
          </a:p>
          <a:p>
            <a:pPr lvl="2">
              <a:lnSpc>
                <a:spcPct val="150000"/>
              </a:lnSpc>
            </a:pPr>
            <a:r>
              <a:rPr lang="en-US" sz="1800"/>
              <a:t>Water levels from Irrigation Department.</a:t>
            </a:r>
          </a:p>
          <a:p>
            <a:pPr lvl="2">
              <a:lnSpc>
                <a:spcPct val="150000"/>
              </a:lnSpc>
            </a:pPr>
            <a:r>
              <a:rPr lang="en-US" sz="1800"/>
              <a:t>Daily levels 		Database</a:t>
            </a:r>
          </a:p>
          <a:p>
            <a:pPr lvl="2">
              <a:lnSpc>
                <a:spcPct val="150000"/>
              </a:lnSpc>
            </a:pPr>
            <a:r>
              <a:rPr lang="en-US" sz="1800"/>
              <a:t>Data Reports from DMC (Disaster Management Centre).</a:t>
            </a:r>
          </a:p>
          <a:p>
            <a:pPr lvl="2">
              <a:lnSpc>
                <a:spcPct val="150000"/>
              </a:lnSpc>
            </a:pPr>
            <a:r>
              <a:rPr lang="en-US" sz="1800"/>
              <a:t>Daily Reports 		Database</a:t>
            </a:r>
          </a:p>
          <a:p>
            <a:pPr>
              <a:lnSpc>
                <a:spcPct val="150000"/>
              </a:lnSpc>
            </a:pPr>
            <a:r>
              <a:rPr lang="en-US" b="1"/>
              <a:t>Representation</a:t>
            </a:r>
          </a:p>
          <a:p>
            <a:pPr lvl="1">
              <a:lnSpc>
                <a:spcPct val="150000"/>
              </a:lnSpc>
            </a:pPr>
            <a:r>
              <a:rPr lang="en-US" b="1"/>
              <a:t>Dashboards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24FFF9-7CDD-4E75-8CD6-9C6BFB624314}"/>
              </a:ext>
            </a:extLst>
          </p:cNvPr>
          <p:cNvGrpSpPr/>
          <p:nvPr/>
        </p:nvGrpSpPr>
        <p:grpSpPr>
          <a:xfrm>
            <a:off x="4233396" y="3042533"/>
            <a:ext cx="572068" cy="1451742"/>
            <a:chOff x="4233396" y="3042533"/>
            <a:chExt cx="572068" cy="1451742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0FD0AB8A-FC57-40DA-B174-5EAECFFDF0F1}"/>
                </a:ext>
              </a:extLst>
            </p:cNvPr>
            <p:cNvSpPr/>
            <p:nvPr/>
          </p:nvSpPr>
          <p:spPr>
            <a:xfrm>
              <a:off x="4233397" y="4133978"/>
              <a:ext cx="572067" cy="36029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5E2B9CE9-F969-46D5-83C4-797B5CAC3563}"/>
                </a:ext>
              </a:extLst>
            </p:cNvPr>
            <p:cNvSpPr/>
            <p:nvPr/>
          </p:nvSpPr>
          <p:spPr>
            <a:xfrm>
              <a:off x="4233396" y="3042533"/>
              <a:ext cx="572067" cy="360297"/>
            </a:xfrm>
            <a:prstGeom prst="rightArrow">
              <a:avLst/>
            </a:prstGeom>
            <a:solidFill>
              <a:srgbClr val="595959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1010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092CA3-B0D2-4C30-A208-9725E1F89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839" y="629268"/>
            <a:ext cx="5211082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/>
              <a:t>Water Model Flowchart 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FF134F9A-D55A-49B9-924B-0F14B2F066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77"/>
          <a:stretch/>
        </p:blipFill>
        <p:spPr>
          <a:xfrm>
            <a:off x="1605048" y="629268"/>
            <a:ext cx="4246114" cy="5336817"/>
          </a:xfrm>
          <a:prstGeom prst="rect">
            <a:avLst/>
          </a:prstGeom>
          <a:effectLst/>
        </p:spPr>
      </p:pic>
      <p:graphicFrame>
        <p:nvGraphicFramePr>
          <p:cNvPr id="37" name="Text Placeholder 6">
            <a:extLst>
              <a:ext uri="{FF2B5EF4-FFF2-40B4-BE49-F238E27FC236}">
                <a16:creationId xmlns:a16="http://schemas.microsoft.com/office/drawing/2014/main" id="{8C462F3E-AA45-41B1-B3EE-9211DFCBD3F5}"/>
              </a:ext>
            </a:extLst>
          </p:cNvPr>
          <p:cNvGraphicFramePr/>
          <p:nvPr/>
        </p:nvGraphicFramePr>
        <p:xfrm>
          <a:off x="6340837" y="2314807"/>
          <a:ext cx="5440931" cy="3651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6108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EAC05C-F769-4961-9ADA-38022CCB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Data used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4691374-7343-401E-9E0D-68A3630BBD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915988" y="2667000"/>
            <a:ext cx="5384800" cy="1866729"/>
          </a:xfrm>
        </p:spPr>
      </p:pic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2B1E7111-BF8B-4977-A7FE-93C023467DE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54152149"/>
              </p:ext>
            </p:extLst>
          </p:nvPr>
        </p:nvGraphicFramePr>
        <p:xfrm>
          <a:off x="6607175" y="2667000"/>
          <a:ext cx="489585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CFD8135-7581-44AA-BDCC-1EBEECCA8A8C}"/>
              </a:ext>
            </a:extLst>
          </p:cNvPr>
          <p:cNvSpPr txBox="1"/>
          <p:nvPr/>
        </p:nvSpPr>
        <p:spPr>
          <a:xfrm>
            <a:off x="915988" y="4522410"/>
            <a:ext cx="5384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pedagotech.inp-toulouse.fr/130202/co/1_5-chain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3026578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0BDB0D-2D82-4095-B85D-E469793A8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2948" y="1198122"/>
            <a:ext cx="10018713" cy="3124201"/>
          </a:xfrm>
        </p:spPr>
        <p:txBody>
          <a:bodyPr/>
          <a:lstStyle/>
          <a:p>
            <a:pPr lvl="1"/>
            <a:r>
              <a:rPr lang="en-US"/>
              <a:t>Decision Making Model</a:t>
            </a:r>
          </a:p>
          <a:p>
            <a:pPr lvl="2"/>
            <a:r>
              <a:rPr lang="en-US"/>
              <a:t>With Summarized  Data</a:t>
            </a:r>
          </a:p>
          <a:p>
            <a:pPr lvl="2"/>
            <a:endParaRPr lang="en-US"/>
          </a:p>
          <a:p>
            <a:endParaRPr lang="en-US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0E82C32-6656-4DC3-8EB5-B4DD41FA45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7223702"/>
              </p:ext>
            </p:extLst>
          </p:nvPr>
        </p:nvGraphicFramePr>
        <p:xfrm>
          <a:off x="2478304" y="2313940"/>
          <a:ext cx="8128000" cy="223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9842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E8883F-180F-41FF-B53F-EF49BD956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53AEB1-B06A-4385-9D7D-63D45599F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4199162"/>
            <a:ext cx="10363200" cy="1500187"/>
          </a:xfrm>
        </p:spPr>
        <p:txBody>
          <a:bodyPr>
            <a:normAutofit/>
          </a:bodyPr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83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4C52C56-BEF2-4E22-8C8E-A7AC96B03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E550477E-58BA-4EF9-B5CD-2F6DA199E9D6}"/>
              </a:ext>
            </a:extLst>
          </p:cNvPr>
          <p:cNvSpPr txBox="1">
            <a:spLocks/>
          </p:cNvSpPr>
          <p:nvPr/>
        </p:nvSpPr>
        <p:spPr>
          <a:xfrm>
            <a:off x="535021" y="685800"/>
            <a:ext cx="2639962" cy="510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4000">
                <a:solidFill>
                  <a:srgbClr val="FFFFFF"/>
                </a:solidFill>
              </a:rPr>
              <a:t>Decision-making Model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0E82C32-6656-4DC3-8EB5-B4DD41FA45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8015456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1948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F0D12E-FBE9-4515-B447-69A196CBE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190500"/>
            <a:ext cx="10018713" cy="1752599"/>
          </a:xfrm>
        </p:spPr>
        <p:txBody>
          <a:bodyPr anchor="ctr">
            <a:normAutofit/>
          </a:bodyPr>
          <a:lstStyle/>
          <a:p>
            <a:r>
              <a:rPr lang="en-US"/>
              <a:t>Progress Completion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DCD31-FE55-44CB-82E1-D7CC9D5B5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449421"/>
            <a:ext cx="10018713" cy="4341779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6400"/>
              <a:t>Obtained detailed data of daily water levels from Irrigation .</a:t>
            </a:r>
            <a:br>
              <a:rPr lang="en-US" sz="6400"/>
            </a:br>
            <a:r>
              <a:rPr lang="en-US" sz="6400"/>
              <a:t>Department.(2020-2021).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6400"/>
              <a:t>Processed and cleaned data of the obtain data.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6400"/>
              <a:t>Training the flood forecasting model with river  level data.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6400"/>
              <a:t>Built Dashboard to represent Daily Water Level.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6400"/>
              <a:t>Build the decision-making model.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6400"/>
              <a:t>Test Models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6400"/>
              <a:t>Update the Web Dashboard to Represent Decision Making Model Predictions.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/>
          </a:p>
          <a:p>
            <a:pPr marL="0" indent="0">
              <a:lnSpc>
                <a:spcPct val="150000"/>
              </a:lnSpc>
              <a:buNone/>
            </a:pPr>
            <a:endParaRPr lang="en-US"/>
          </a:p>
          <a:p>
            <a:pPr marL="0" indent="0">
              <a:lnSpc>
                <a:spcPct val="150000"/>
              </a:lnSpc>
              <a:buNone/>
            </a:pPr>
            <a:r>
              <a:rPr lang="en-US"/>
              <a:t> </a:t>
            </a:r>
          </a:p>
          <a:p>
            <a:pPr>
              <a:lnSpc>
                <a:spcPct val="15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55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4133E6-7476-4C98-BEB9-A5002196D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25" y="0"/>
            <a:ext cx="10379149" cy="1325563"/>
          </a:xfrm>
        </p:spPr>
        <p:txBody>
          <a:bodyPr/>
          <a:lstStyle/>
          <a:p>
            <a:pPr marL="0" indent="0" rtl="0" eaLnBrk="1" latinLnBrk="0" hangingPunct="1">
              <a:spcBef>
                <a:spcPts val="768"/>
              </a:spcBef>
              <a:spcAft>
                <a:spcPts val="0"/>
              </a:spcAft>
            </a:pPr>
            <a:r>
              <a:rPr lang="en-US" sz="4400" kern="1200">
                <a:solidFill>
                  <a:srgbClr val="000000"/>
                </a:solidFill>
                <a:effectLst/>
                <a:latin typeface="Cambria" panose="02040503050406030204" pitchFamily="18" charset="0"/>
                <a:ea typeface="+mn-ea"/>
                <a:cs typeface="+mn-cs"/>
              </a:rPr>
              <a:t>Techniques and Technologies </a:t>
            </a:r>
            <a:endParaRPr lang="en-US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DCD31-FE55-44CB-82E1-D7CC9D5B5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056" y="1460549"/>
            <a:ext cx="10111968" cy="4330652"/>
          </a:xfrm>
        </p:spPr>
        <p:txBody>
          <a:bodyPr>
            <a:noAutofit/>
          </a:bodyPr>
          <a:lstStyle/>
          <a:p>
            <a:r>
              <a:rPr lang="en-US" sz="2000"/>
              <a:t>Machine Learning Frameworks</a:t>
            </a:r>
          </a:p>
          <a:p>
            <a:pPr lvl="1"/>
            <a:r>
              <a:rPr lang="en-US"/>
              <a:t>Scikit Learning</a:t>
            </a:r>
          </a:p>
          <a:p>
            <a:pPr lvl="1"/>
            <a:r>
              <a:rPr lang="en-US" err="1"/>
              <a:t>Keras</a:t>
            </a:r>
            <a:endParaRPr lang="en-US"/>
          </a:p>
          <a:p>
            <a:r>
              <a:rPr lang="en-US" sz="2000"/>
              <a:t>Programming Language </a:t>
            </a:r>
          </a:p>
          <a:p>
            <a:pPr lvl="1"/>
            <a:r>
              <a:rPr lang="en-US"/>
              <a:t>Python</a:t>
            </a:r>
          </a:p>
          <a:p>
            <a:r>
              <a:rPr lang="en-US" sz="2000"/>
              <a:t>Other Frameworks </a:t>
            </a:r>
          </a:p>
          <a:p>
            <a:pPr lvl="1"/>
            <a:r>
              <a:rPr lang="en-US"/>
              <a:t>Flask </a:t>
            </a:r>
          </a:p>
          <a:p>
            <a:r>
              <a:rPr lang="en-US" sz="2000"/>
              <a:t>Integrated Development Environment (IDE)</a:t>
            </a:r>
          </a:p>
          <a:p>
            <a:pPr lvl="1"/>
            <a:r>
              <a:rPr lang="en-US"/>
              <a:t>PyCharm </a:t>
            </a:r>
          </a:p>
          <a:p>
            <a:pPr lvl="1"/>
            <a:r>
              <a:rPr lang="en-US" err="1"/>
              <a:t>Jupyter</a:t>
            </a:r>
            <a:r>
              <a:rPr lang="en-US"/>
              <a:t> notebook</a:t>
            </a:r>
          </a:p>
          <a:p>
            <a:r>
              <a:rPr lang="en-US" sz="2000"/>
              <a:t>Database</a:t>
            </a:r>
          </a:p>
          <a:p>
            <a:pPr lvl="1"/>
            <a:r>
              <a:rPr lang="en-US"/>
              <a:t>Firebase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402861F-286E-4863-BE62-33A5912EC4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79383" y="2670014"/>
            <a:ext cx="2854232" cy="964075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DBDF465-B604-4B88-A6FE-0F03C651F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23663" y="1525162"/>
            <a:ext cx="3257524" cy="703874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A474DF-EF35-498D-A526-9E8366FD0F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77371" y="3008402"/>
            <a:ext cx="2950108" cy="675221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2CCEC5C1-AC80-491E-BC4B-5D3EE87ED5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082304" y="4463803"/>
            <a:ext cx="2223117" cy="1076335"/>
          </a:xfrm>
          <a:prstGeom prst="rect">
            <a:avLst/>
          </a:prstGeom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D2866616-BA61-4308-8192-C5B51C8C9D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665322" y="4049205"/>
            <a:ext cx="1286211" cy="1490933"/>
          </a:xfrm>
          <a:prstGeom prst="rect">
            <a:avLst/>
          </a:prstGeom>
        </p:spPr>
      </p:pic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C7EAD444-35D1-4899-B3CF-A8738934FC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526679" y="5461539"/>
            <a:ext cx="1858590" cy="929295"/>
          </a:xfrm>
          <a:prstGeom prst="rect">
            <a:avLst/>
          </a:prstGeom>
        </p:spPr>
      </p:pic>
      <p:pic>
        <p:nvPicPr>
          <p:cNvPr id="10" name="Picture 9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B2FE2CB2-EDC3-46B1-AF7C-E8E5D7E745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057204" y="1121405"/>
            <a:ext cx="3080966" cy="123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94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C52C56-BEF2-4E22-8C8E-A7AC96B03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99521-F5F8-4EDE-933D-2BB0F3A3A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685800"/>
            <a:ext cx="2639962" cy="5105400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Commercialization of Models API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2DE8F9B-410C-48FF-8863-6F59A89143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7155396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9078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FC16C2-5512-45F1-B8CF-BFF2B3B5B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Demo</a:t>
            </a:r>
          </a:p>
        </p:txBody>
      </p:sp>
      <p:pic>
        <p:nvPicPr>
          <p:cNvPr id="3" name="Video 2" descr="Background pattern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10AFADD7-CC25-4888-A3C7-B72FC5C9B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0933" y="1143000"/>
            <a:ext cx="9211734" cy="518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680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F25A2-0ABA-476F-93A9-CAE8E1CC4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6200"/>
            <a:ext cx="10363200" cy="1362075"/>
          </a:xfrm>
        </p:spPr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5498B8-2924-4D85-89F9-8DDF764FB033}"/>
              </a:ext>
            </a:extLst>
          </p:cNvPr>
          <p:cNvSpPr txBox="1"/>
          <p:nvPr/>
        </p:nvSpPr>
        <p:spPr>
          <a:xfrm>
            <a:off x="1347331" y="653476"/>
            <a:ext cx="10212372" cy="5911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endParaRPr lang="en-US" sz="18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06400"/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[1]   M. </a:t>
            </a:r>
            <a:r>
              <a:rPr lang="en-US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Campolo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, P. </a:t>
            </a:r>
            <a:r>
              <a:rPr lang="en-US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Andreussi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, and A. Soldati, “River flood forecasting with a neural network model,” </a:t>
            </a:r>
            <a:r>
              <a:rPr lang="en-US" sz="18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Water 	Resources     	Research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, vol. 35, no. 4, pp. 1191–1197, 1999, </a:t>
            </a:r>
            <a:r>
              <a:rPr lang="en-US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doi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: 10.1029/1998WR900086.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  <a:p>
            <a:pPr indent="-406400"/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[2]   S. </a:t>
            </a:r>
            <a:r>
              <a:rPr lang="en-US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Kokularamanan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, A. W. M. </a:t>
            </a:r>
            <a:r>
              <a:rPr lang="en-US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Rasmy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, D. Perera, and T. Koike, “Development of a Flood Forecasting and Data 	Dissemination System for Kalu River Basin in Sri Lanka,” </a:t>
            </a:r>
            <a:r>
              <a:rPr lang="en-US" sz="18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Annual Sessions of IESL, The Institution of Engineers, 	Sri Lanka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, vol. 1, pp. 205–210, 2017.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  <a:p>
            <a:pPr indent="-406400"/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[3]   A. </a:t>
            </a:r>
            <a:r>
              <a:rPr lang="en-US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Mosavi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, P. Ozturk, and K. W. Chau, “Flood prediction using machine learning models: Literature review,” 	</a:t>
            </a:r>
            <a:r>
              <a:rPr lang="en-US" sz="18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Water (Switzerland)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, vol. 10, no. 11, pp. 1–40, 2018, </a:t>
            </a:r>
            <a:r>
              <a:rPr lang="en-US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doi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: 10.3390/w10111536.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  <a:p>
            <a:pPr indent="-406400"/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[4]   B. Li </a:t>
            </a:r>
            <a:r>
              <a:rPr lang="en-US" sz="18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et al.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, “On the operational flood forecasting practices using low-quality data input of a distributed 	hydrological model,” </a:t>
            </a:r>
            <a:r>
              <a:rPr lang="en-US" sz="18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Sustainability (Switzerland)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, vol. 12, no. 19, 2020, </a:t>
            </a:r>
            <a:r>
              <a:rPr lang="en-US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doi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: 10.3390/su12198268.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  <a:p>
            <a:pPr indent="-406400"/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[5]   S. </a:t>
            </a:r>
            <a:r>
              <a:rPr lang="en-US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Puttinaovarat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 and P. </a:t>
            </a:r>
            <a:r>
              <a:rPr lang="en-US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Horkaew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, “Flood Forecasting System Based on Integrated Big and Crowdsource Data by 	Using Machine Learning Techniques,” </a:t>
            </a:r>
            <a:r>
              <a:rPr lang="en-US" sz="18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IEEE Access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, vol. 8, pp. 5885–5905, 2020, </a:t>
            </a:r>
            <a:r>
              <a:rPr lang="en-US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doi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: 	10.1109/ACCESS.2019.2963819.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  <a:p>
            <a:pPr indent="-406400"/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[6]   S. N. Yang and L. C. Chang, “Regional inundation forecasting using machine learning techniques with the internet 	of things,” </a:t>
            </a:r>
            <a:r>
              <a:rPr lang="en-US" sz="18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Water (Switzerland)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, vol. 12, no. 6, 2020, </a:t>
            </a:r>
            <a:r>
              <a:rPr lang="en-US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doi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: 10.3390/W12061578.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  <a:p>
            <a:pPr indent="-406400"/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[7]   R. J. Moore, V. A. Bell, and D. A. Jones, “Forecasting for flood warning,” </a:t>
            </a:r>
            <a:r>
              <a:rPr lang="en-US" sz="1800" i="1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Comptes</a:t>
            </a:r>
            <a:r>
              <a:rPr lang="en-US" sz="18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US" sz="1800" i="1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Rendus</a:t>
            </a:r>
            <a:r>
              <a:rPr lang="en-US" sz="18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 - Geoscience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, vol. 337, 	no. 1–2, pp. 203–217, 2005, </a:t>
            </a:r>
            <a:r>
              <a:rPr lang="en-US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doi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Iskoola Pota" panose="020B0502040204020203" pitchFamily="34" charset="0"/>
              </a:rPr>
              <a:t>: 10.1016/j.crte.2004.10.017.</a:t>
            </a:r>
            <a:endParaRPr lang="en-US" sz="18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>
                <a:effectLst/>
              </a:rPr>
              <a:t>[8] H. </a:t>
            </a:r>
            <a:r>
              <a:rPr lang="en-US" sz="1800" err="1">
                <a:effectLst/>
              </a:rPr>
              <a:t>Thilakarathne</a:t>
            </a:r>
            <a:r>
              <a:rPr lang="en-US" sz="1800">
                <a:effectLst/>
              </a:rPr>
              <a:t> and K. </a:t>
            </a:r>
            <a:r>
              <a:rPr lang="en-US" sz="1800" err="1">
                <a:effectLst/>
              </a:rPr>
              <a:t>Premachandra</a:t>
            </a:r>
            <a:r>
              <a:rPr lang="en-US" sz="1800">
                <a:effectLst/>
              </a:rPr>
              <a:t>, "Predicting Floods in North Central Province of Sri Lanka using 	Machine Learning and Data Mining Methods," Research, 2017.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  <a:p>
            <a:pPr marL="45720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endParaRPr lang="en-US" sz="14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587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A755AF9-6AEA-4BCA-A1A2-C57A5821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IT18003406 | MOHAMED M. F.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A91C59-28F0-4A9C-ACA2-19A536A0C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Information Technology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0FB68E-74AC-456D-B12E-4EDA311FA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668" y="6515052"/>
            <a:ext cx="4143953" cy="342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705190-C13A-4E95-8FBA-DBE2C2BA3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960" y="145084"/>
            <a:ext cx="2004865" cy="230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07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D2CF3-56F4-4DE6-9DAB-EC66CC96B1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07B3C-E93A-4787-BE91-E49964F99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75C0-7E9E-4D32-BF9D-F414DDE47C18}" type="datetime1">
              <a:rPr lang="en-US" smtClean="0"/>
              <a:t>11/25/2021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B5EDD-FF47-41EC-B797-CBB145B09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D9C194-2450-4E00-B606-6486691ADDA7}"/>
              </a:ext>
            </a:extLst>
          </p:cNvPr>
          <p:cNvSpPr txBox="1"/>
          <p:nvPr/>
        </p:nvSpPr>
        <p:spPr>
          <a:xfrm>
            <a:off x="5503556" y="648866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IT18003406    M. F. Mohamed 2021-124</a:t>
            </a:r>
          </a:p>
        </p:txBody>
      </p:sp>
    </p:spTree>
    <p:extLst>
      <p:ext uri="{BB962C8B-B14F-4D97-AF65-F5344CB8AC3E}">
        <p14:creationId xmlns:p14="http://schemas.microsoft.com/office/powerpoint/2010/main" val="3574802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8512-7AAD-4CCB-8FAF-4CFEF4B5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264" y="255091"/>
            <a:ext cx="6945314" cy="771525"/>
          </a:xfrm>
        </p:spPr>
        <p:txBody>
          <a:bodyPr anchor="ctr">
            <a:normAutofit/>
          </a:bodyPr>
          <a:lstStyle/>
          <a:p>
            <a:r>
              <a:rPr lang="en-US"/>
              <a:t>Research Problem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F1AC8-D9C9-485C-AF60-29F18BB7C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43" y="2391208"/>
            <a:ext cx="8090357" cy="2857067"/>
          </a:xfrm>
        </p:spPr>
        <p:txBody>
          <a:bodyPr>
            <a:normAutofit/>
          </a:bodyPr>
          <a:lstStyle/>
          <a:p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Monitoring weather data </a:t>
            </a:r>
          </a:p>
          <a:p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Transmission live of weather data </a:t>
            </a:r>
          </a:p>
          <a:p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All users not able to access the applications.</a:t>
            </a:r>
          </a:p>
          <a:p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Providing weather data for users who could not access the system.</a:t>
            </a:r>
          </a:p>
          <a:p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/>
          </a:p>
          <a:p>
            <a:endParaRPr lang="en-US" sz="2800"/>
          </a:p>
          <a:p>
            <a:endParaRPr lang="en-US" sz="28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5AE753-2A38-4CCD-825F-31B31C2308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57" y="1825563"/>
            <a:ext cx="1431150" cy="1625631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535C6C-91EC-4862-A449-33175C37936F}"/>
              </a:ext>
            </a:extLst>
          </p:cNvPr>
          <p:cNvSpPr txBox="1"/>
          <p:nvPr/>
        </p:nvSpPr>
        <p:spPr>
          <a:xfrm>
            <a:off x="787661" y="4877277"/>
            <a:ext cx="107182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We will be focusing on a comprehensive solution to overcome such issues.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C2BCE5-FFEA-4195-A7F3-9D8347E89DE5}"/>
              </a:ext>
            </a:extLst>
          </p:cNvPr>
          <p:cNvSpPr txBox="1"/>
          <p:nvPr/>
        </p:nvSpPr>
        <p:spPr>
          <a:xfrm>
            <a:off x="4570978" y="6489692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IT18003406    M. F. Mohamed 2021-124</a:t>
            </a:r>
          </a:p>
        </p:txBody>
      </p:sp>
    </p:spTree>
    <p:extLst>
      <p:ext uri="{BB962C8B-B14F-4D97-AF65-F5344CB8AC3E}">
        <p14:creationId xmlns:p14="http://schemas.microsoft.com/office/powerpoint/2010/main" val="1958544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8512-7AAD-4CCB-8FAF-4CFEF4B5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3" y="233039"/>
            <a:ext cx="10018713" cy="770138"/>
          </a:xfrm>
        </p:spPr>
        <p:txBody>
          <a:bodyPr anchor="ctr">
            <a:normAutofit/>
          </a:bodyPr>
          <a:lstStyle/>
          <a:p>
            <a:r>
              <a:rPr lang="en-US"/>
              <a:t>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F1AC8-D9C9-485C-AF60-29F18BB7C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060" y="1313894"/>
            <a:ext cx="9620007" cy="4455309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600" b="1"/>
              <a:t>Specific Objective</a:t>
            </a:r>
          </a:p>
          <a:p>
            <a:pPr>
              <a:lnSpc>
                <a:spcPct val="150000"/>
              </a:lnSpc>
            </a:pPr>
            <a:r>
              <a:rPr lang="en-US" sz="2600"/>
              <a:t>Implementation of smart weather monitoring device which will transmit information to the application and implementation of a method to cater to the users who could not use our system.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 b="1"/>
              <a:t>Sub objectives</a:t>
            </a:r>
          </a:p>
          <a:p>
            <a:r>
              <a:rPr lang="en-US" sz="2600"/>
              <a:t>Implementing a smart weather monitoring device to monitor weather factors.</a:t>
            </a:r>
          </a:p>
          <a:p>
            <a:r>
              <a:rPr lang="en-US" sz="2600"/>
              <a:t>Successfully transmit information from the IoT device to the application without any commotions. </a:t>
            </a:r>
          </a:p>
          <a:p>
            <a:r>
              <a:rPr lang="en-US" sz="2600"/>
              <a:t>SMS based weather information providing for non subscribed users.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B3F49A-A7B1-4B9A-932C-7C3A073EEF54}"/>
              </a:ext>
            </a:extLst>
          </p:cNvPr>
          <p:cNvSpPr txBox="1"/>
          <p:nvPr/>
        </p:nvSpPr>
        <p:spPr>
          <a:xfrm>
            <a:off x="4919094" y="648866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IT18003406    M. F. Mohamed 2021-124</a:t>
            </a:r>
          </a:p>
        </p:txBody>
      </p:sp>
    </p:spTree>
    <p:extLst>
      <p:ext uri="{BB962C8B-B14F-4D97-AF65-F5344CB8AC3E}">
        <p14:creationId xmlns:p14="http://schemas.microsoft.com/office/powerpoint/2010/main" val="3108501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2B3002-5B16-48EE-85BE-7362A6E44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73058"/>
            <a:ext cx="10018713" cy="1752599"/>
          </a:xfrm>
        </p:spPr>
        <p:txBody>
          <a:bodyPr/>
          <a:lstStyle/>
          <a:p>
            <a:r>
              <a:rPr lang="en-US"/>
              <a:t>Overall Project Description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83BFD8-1B58-40E0-80C2-3E7CC4B92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317" y="1527928"/>
            <a:ext cx="10837683" cy="47974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ea typeface="+mn-lt"/>
                <a:cs typeface="+mn-lt"/>
              </a:rPr>
              <a:t>Flooding and landslides have been a very treacherous situation in Sri Lanka where many areas are flooded for the slightest rain. </a:t>
            </a:r>
          </a:p>
          <a:p>
            <a:r>
              <a:rPr lang="en-US" sz="2400">
                <a:ea typeface="+mn-lt"/>
                <a:cs typeface="+mn-lt"/>
              </a:rPr>
              <a:t>Flooding happens due to various reasons such as human and natural reasons. </a:t>
            </a:r>
          </a:p>
          <a:p>
            <a:r>
              <a:rPr lang="en-US" sz="2400">
                <a:ea typeface="+mn-lt"/>
                <a:cs typeface="+mn-lt"/>
              </a:rPr>
              <a:t>Comprehensive analysis on utilizing IOT devices for weather prediction</a:t>
            </a:r>
            <a:endParaRPr lang="en-US" sz="2400">
              <a:latin typeface="Times New Roman"/>
              <a:ea typeface="+mn-lt"/>
              <a:cs typeface="Times New Roman"/>
            </a:endParaRPr>
          </a:p>
          <a:p>
            <a:r>
              <a:rPr lang="en-US" sz="2400">
                <a:ea typeface="+mn-lt"/>
                <a:cs typeface="+mn-lt"/>
              </a:rPr>
              <a:t>Analyze 3</a:t>
            </a:r>
            <a:r>
              <a:rPr lang="en-US" sz="2400" baseline="30000">
                <a:ea typeface="+mn-lt"/>
                <a:cs typeface="+mn-lt"/>
              </a:rPr>
              <a:t>rd</a:t>
            </a:r>
            <a:r>
              <a:rPr lang="en-US" sz="2400">
                <a:ea typeface="+mn-lt"/>
                <a:cs typeface="+mn-lt"/>
              </a:rPr>
              <a:t> party API solutions which provides and real-time weather information and develop Proof-of-Concept to verify the accuracy of weather information.</a:t>
            </a:r>
            <a:endParaRPr lang="en-US" sz="2400">
              <a:latin typeface="Times New Roman"/>
              <a:ea typeface="+mn-lt"/>
              <a:cs typeface="Times New Roman"/>
            </a:endParaRPr>
          </a:p>
          <a:p>
            <a:r>
              <a:rPr lang="en-US" sz="2400">
                <a:ea typeface="+mn-lt"/>
                <a:cs typeface="+mn-lt"/>
              </a:rPr>
              <a:t>Usage of data Mining algorithm for the weather prediction based on historic data analysis.</a:t>
            </a:r>
            <a:endParaRPr lang="en-US" sz="2400">
              <a:latin typeface="Cambria"/>
              <a:ea typeface="+mn-lt"/>
              <a:cs typeface="Times New Roman"/>
            </a:endParaRPr>
          </a:p>
          <a:p>
            <a:r>
              <a:rPr lang="en-SG" sz="2400">
                <a:ea typeface="+mn-lt"/>
                <a:cs typeface="+mn-lt"/>
              </a:rPr>
              <a:t>The implementation of the solution will comply of a web application and mobile application will visualize the finalized data for the end users based on their needs</a:t>
            </a:r>
            <a:endParaRPr lang="en-US" sz="2400">
              <a:latin typeface="Cambria"/>
              <a:ea typeface="+mn-lt"/>
              <a:cs typeface="Times New Roman"/>
            </a:endParaRPr>
          </a:p>
          <a:p>
            <a:endParaRPr lang="en-US" sz="2400">
              <a:latin typeface="Cambria"/>
              <a:ea typeface="+mn-lt"/>
              <a:cs typeface="Times New Roman"/>
            </a:endParaRPr>
          </a:p>
          <a:p>
            <a:endParaRPr lang="en-US" sz="2400">
              <a:latin typeface="Times New Roman"/>
              <a:cs typeface="Times New Roman"/>
            </a:endParaRPr>
          </a:p>
          <a:p>
            <a:endParaRPr lang="en-US" sz="240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48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8512-7AAD-4CCB-8FAF-4CFEF4B5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351" y="3032919"/>
            <a:ext cx="7519448" cy="792162"/>
          </a:xfrm>
        </p:spPr>
        <p:txBody>
          <a:bodyPr anchor="ctr">
            <a:normAutofit/>
          </a:bodyPr>
          <a:lstStyle/>
          <a:p>
            <a:r>
              <a:rPr lang="en-US"/>
              <a:t>RESEARCH METHODOLOGY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1D1674-F8FA-4709-B35D-89BADD2D81C4}"/>
              </a:ext>
            </a:extLst>
          </p:cNvPr>
          <p:cNvSpPr txBox="1"/>
          <p:nvPr/>
        </p:nvSpPr>
        <p:spPr>
          <a:xfrm>
            <a:off x="5032075" y="648866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IT18003406    M. F. Mohamed 2021-124</a:t>
            </a:r>
          </a:p>
        </p:txBody>
      </p:sp>
    </p:spTree>
    <p:extLst>
      <p:ext uri="{BB962C8B-B14F-4D97-AF65-F5344CB8AC3E}">
        <p14:creationId xmlns:p14="http://schemas.microsoft.com/office/powerpoint/2010/main" val="567995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14890CD-9D57-4679-921E-B49C811FD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741"/>
            <a:ext cx="3999971" cy="1690798"/>
          </a:xfrm>
        </p:spPr>
        <p:txBody>
          <a:bodyPr>
            <a:normAutofit fontScale="90000"/>
          </a:bodyPr>
          <a:lstStyle/>
          <a:p>
            <a:r>
              <a:rPr lang="en-US" sz="3700"/>
              <a:t>Technologies and Techniques</a:t>
            </a:r>
            <a:br>
              <a:rPr lang="en-US" sz="3700"/>
            </a:br>
            <a:endParaRPr lang="en-US" sz="37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ECAE344-2ACB-44E7-B422-0E2123F1D4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8671324"/>
              </p:ext>
            </p:extLst>
          </p:nvPr>
        </p:nvGraphicFramePr>
        <p:xfrm>
          <a:off x="1154019" y="1738492"/>
          <a:ext cx="5896583" cy="4697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7588" name="Picture 4" descr="Google Developers Blog: Firebase expands to become a unified app platform">
            <a:extLst>
              <a:ext uri="{FF2B5EF4-FFF2-40B4-BE49-F238E27FC236}">
                <a16:creationId xmlns:a16="http://schemas.microsoft.com/office/drawing/2014/main" id="{AD9386B7-62AC-465A-8987-FEBC62258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7265" y="566463"/>
            <a:ext cx="1750731" cy="98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 descr="Altium Logo - LogoDix">
            <a:extLst>
              <a:ext uri="{FF2B5EF4-FFF2-40B4-BE49-F238E27FC236}">
                <a16:creationId xmlns:a16="http://schemas.microsoft.com/office/drawing/2014/main" id="{63B06596-CCE7-407E-9EBB-213CC80D1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85829" y="149852"/>
            <a:ext cx="1871093" cy="98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8A862F4-F32D-4F22-B82C-8EE8456A30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0690" y="4109416"/>
            <a:ext cx="1010092" cy="1113987"/>
          </a:xfrm>
          <a:prstGeom prst="rect">
            <a:avLst/>
          </a:prstGeom>
          <a:noFill/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9BFEBA9A-58DC-46F1-B367-FD69E94E21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36" y="1738492"/>
            <a:ext cx="1010093" cy="1010093"/>
          </a:xfrm>
          <a:prstGeom prst="rect">
            <a:avLst/>
          </a:prstGeom>
        </p:spPr>
      </p:pic>
      <p:pic>
        <p:nvPicPr>
          <p:cNvPr id="67586" name="Picture 2" descr="Arduino 1.8.16 Crack With Activation Key Free Download 2021">
            <a:extLst>
              <a:ext uri="{FF2B5EF4-FFF2-40B4-BE49-F238E27FC236}">
                <a16:creationId xmlns:a16="http://schemas.microsoft.com/office/drawing/2014/main" id="{754572B6-1A0E-4215-8F36-288144A1F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5178" y="3078778"/>
            <a:ext cx="1181744" cy="98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E8E580-5754-422B-9337-EA13F4B3A12E}"/>
              </a:ext>
            </a:extLst>
          </p:cNvPr>
          <p:cNvSpPr txBox="1"/>
          <p:nvPr/>
        </p:nvSpPr>
        <p:spPr>
          <a:xfrm>
            <a:off x="4838171" y="648866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IT18003406    M. F. Mohamed 2021-124</a:t>
            </a:r>
          </a:p>
        </p:txBody>
      </p:sp>
    </p:spTree>
    <p:extLst>
      <p:ext uri="{BB962C8B-B14F-4D97-AF65-F5344CB8AC3E}">
        <p14:creationId xmlns:p14="http://schemas.microsoft.com/office/powerpoint/2010/main" val="1640101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92009-0FFD-481B-8828-D6023EF7E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Methodology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63593-5001-4792-9537-C95B36C7B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700"/>
              <a:t>The IoT Device perspective will be consisting of 2 major parts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700"/>
              <a:t>Implementation a smart weather monitoring device.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700"/>
              <a:t>Non-Subscribed users to be able to receive weather data information.</a:t>
            </a:r>
          </a:p>
          <a:p>
            <a:pPr marL="0" indent="0">
              <a:buNone/>
            </a:pPr>
            <a:endParaRPr lang="en-US" sz="1700"/>
          </a:p>
          <a:p>
            <a:pPr marL="0" indent="0">
              <a:buNone/>
            </a:pPr>
            <a:r>
              <a:rPr lang="en-US" sz="1700" u="sng"/>
              <a:t>1. Implementation a smart weather monitoring device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700"/>
              <a:t>Weather monitoring is done with the help of IoT sensors.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700"/>
              <a:t>Gathered weather data will be transmitted to the DB with the help of an ESP32 module.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700"/>
              <a:t>These transmitted data will be previewed on the mobile application IoT data dashboard.</a:t>
            </a:r>
          </a:p>
        </p:txBody>
      </p:sp>
      <p:pic>
        <p:nvPicPr>
          <p:cNvPr id="5" name="Picture 4" descr="CPU with binary numbers and blueprint">
            <a:extLst>
              <a:ext uri="{FF2B5EF4-FFF2-40B4-BE49-F238E27FC236}">
                <a16:creationId xmlns:a16="http://schemas.microsoft.com/office/drawing/2014/main" id="{3D282A80-FC2C-43D4-9685-50FB8FCAA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58" r="285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88635F-64B3-41E9-86C8-E57F857028E7}"/>
              </a:ext>
            </a:extLst>
          </p:cNvPr>
          <p:cNvSpPr txBox="1"/>
          <p:nvPr/>
        </p:nvSpPr>
        <p:spPr>
          <a:xfrm>
            <a:off x="4787119" y="6562125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IT18003406    M. F. Mohamed 2021-124</a:t>
            </a:r>
          </a:p>
        </p:txBody>
      </p:sp>
    </p:spTree>
    <p:extLst>
      <p:ext uri="{BB962C8B-B14F-4D97-AF65-F5344CB8AC3E}">
        <p14:creationId xmlns:p14="http://schemas.microsoft.com/office/powerpoint/2010/main" val="1813071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C2284-77CD-4823-A4A4-47DC333F0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3" y="153140"/>
            <a:ext cx="10018713" cy="619217"/>
          </a:xfrm>
        </p:spPr>
        <p:txBody>
          <a:bodyPr>
            <a:normAutofit fontScale="90000"/>
          </a:bodyPr>
          <a:lstStyle/>
          <a:p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Methodology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6BEF1-827D-4D85-91EC-3ACCD6196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171853"/>
            <a:ext cx="10018713" cy="4376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2. Non-Subscribed users to be able to receive weather data information.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/>
              <a:t>Users could receive weather information despite of access to the applications.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/>
              <a:t>User will receive weather information upon request only.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/>
              <a:t>User needs to request information based on the location.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/>
              <a:t>User needs to request via SMS by stating the location and will receive the update via same mode.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AC88FF-2743-47A0-A02D-3EA0D5E03198}"/>
              </a:ext>
            </a:extLst>
          </p:cNvPr>
          <p:cNvSpPr txBox="1"/>
          <p:nvPr/>
        </p:nvSpPr>
        <p:spPr>
          <a:xfrm>
            <a:off x="4966228" y="648866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IT18003406    M. F. Mohamed 2021-124</a:t>
            </a:r>
          </a:p>
        </p:txBody>
      </p:sp>
    </p:spTree>
    <p:extLst>
      <p:ext uri="{BB962C8B-B14F-4D97-AF65-F5344CB8AC3E}">
        <p14:creationId xmlns:p14="http://schemas.microsoft.com/office/powerpoint/2010/main" val="2439098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8A4A409-9242-444A-AC1F-809866828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ABF65108-5AB6-40BD-BCAF-526D8E309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C77C904B-BC3A-472F-BB70-8750D41E4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E910D569-2CFD-4010-B886-2F31BB8EC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5A816932-FBAD-46C0-AA92-336589A5A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3D914BDD-E5E0-4DFB-8072-5B498F94A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ED9E392E-46C2-4B84-A121-9B2BC452F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C4E836F-26CE-4C99-B572-B217E018FE93}"/>
              </a:ext>
            </a:extLst>
          </p:cNvPr>
          <p:cNvSpPr txBox="1"/>
          <p:nvPr/>
        </p:nvSpPr>
        <p:spPr>
          <a:xfrm>
            <a:off x="1484312" y="685800"/>
            <a:ext cx="2812385" cy="1752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200">
                <a:ln w="3175" cmpd="sng">
                  <a:noFill/>
                </a:ln>
                <a:latin typeface="+mj-lt"/>
                <a:ea typeface="+mj-ea"/>
                <a:cs typeface="+mj-cs"/>
              </a:rPr>
              <a:t>Device Functionality Flow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7BB2EC-686D-49E9-B203-E1A72B999D51}"/>
              </a:ext>
            </a:extLst>
          </p:cNvPr>
          <p:cNvSpPr txBox="1"/>
          <p:nvPr/>
        </p:nvSpPr>
        <p:spPr>
          <a:xfrm>
            <a:off x="4621162" y="6243729"/>
            <a:ext cx="4448766" cy="669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/>
              <a:t>IT18003406    M. F. Mohamed 2021-124</a:t>
            </a:r>
          </a:p>
        </p:txBody>
      </p:sp>
      <p:sp>
        <p:nvSpPr>
          <p:cNvPr id="50" name="Rounded Rectangle 16">
            <a:extLst>
              <a:ext uri="{FF2B5EF4-FFF2-40B4-BE49-F238E27FC236}">
                <a16:creationId xmlns:a16="http://schemas.microsoft.com/office/drawing/2014/main" id="{21ECAAB0-702B-4C08-B30F-0AFAC3479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1162" y="648931"/>
            <a:ext cx="6881862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Content Placeholder 26" descr="Diagram&#10;&#10;Description automatically generated">
            <a:extLst>
              <a:ext uri="{FF2B5EF4-FFF2-40B4-BE49-F238E27FC236}">
                <a16:creationId xmlns:a16="http://schemas.microsoft.com/office/drawing/2014/main" id="{DE41199F-1495-49A0-842D-F6BC765F9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62" y="1011765"/>
            <a:ext cx="5196238" cy="454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96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DBB26-F08F-4A72-BC98-9F1A1C585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399" y="685800"/>
            <a:ext cx="7345891" cy="1413933"/>
          </a:xfrm>
        </p:spPr>
        <p:txBody>
          <a:bodyPr>
            <a:normAutofit/>
          </a:bodyPr>
          <a:lstStyle/>
          <a:p>
            <a:r>
              <a:rPr lang="en-US"/>
              <a:t>Completion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5AD672-8D8E-456E-ACAD-4642A0B89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867" y="2048933"/>
            <a:ext cx="7659156" cy="37422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/>
              <a:t>Designing a PCB for the IoT device to increase the productivity and the performance of it.</a:t>
            </a:r>
          </a:p>
          <a:p>
            <a:pPr>
              <a:lnSpc>
                <a:spcPct val="90000"/>
              </a:lnSpc>
            </a:pPr>
            <a:endParaRPr lang="en-US" sz="1500"/>
          </a:p>
          <a:p>
            <a:pPr>
              <a:lnSpc>
                <a:spcPct val="90000"/>
              </a:lnSpc>
            </a:pPr>
            <a:r>
              <a:rPr lang="en-US" sz="1500"/>
              <a:t>Assembling of the IOT device with all relevant modules(Sensors, microcontroller).</a:t>
            </a:r>
          </a:p>
          <a:p>
            <a:pPr>
              <a:lnSpc>
                <a:spcPct val="90000"/>
              </a:lnSpc>
            </a:pPr>
            <a:endParaRPr lang="en-US" sz="1500"/>
          </a:p>
          <a:p>
            <a:pPr>
              <a:lnSpc>
                <a:spcPct val="90000"/>
              </a:lnSpc>
            </a:pPr>
            <a:r>
              <a:rPr lang="en-US" sz="1500"/>
              <a:t>Successfully established the IOT device and the Database connection successfully. </a:t>
            </a:r>
          </a:p>
          <a:p>
            <a:pPr>
              <a:lnSpc>
                <a:spcPct val="90000"/>
              </a:lnSpc>
            </a:pPr>
            <a:endParaRPr lang="en-US" sz="1500"/>
          </a:p>
          <a:p>
            <a:pPr>
              <a:lnSpc>
                <a:spcPct val="90000"/>
              </a:lnSpc>
            </a:pPr>
            <a:r>
              <a:rPr lang="en-US" sz="1500"/>
              <a:t>Successfully preview the IOT device data on the mobile application dashboard.</a:t>
            </a:r>
          </a:p>
          <a:p>
            <a:pPr>
              <a:lnSpc>
                <a:spcPct val="90000"/>
              </a:lnSpc>
            </a:pPr>
            <a:endParaRPr lang="en-US" sz="1500"/>
          </a:p>
          <a:p>
            <a:pPr>
              <a:lnSpc>
                <a:spcPct val="90000"/>
              </a:lnSpc>
            </a:pPr>
            <a:r>
              <a:rPr lang="en-US" sz="1500"/>
              <a:t>Completed the SMS based weather data providing methodology.</a:t>
            </a:r>
          </a:p>
        </p:txBody>
      </p:sp>
      <p:pic>
        <p:nvPicPr>
          <p:cNvPr id="6" name="Picture 5" descr="Electronic circuit board">
            <a:extLst>
              <a:ext uri="{FF2B5EF4-FFF2-40B4-BE49-F238E27FC236}">
                <a16:creationId xmlns:a16="http://schemas.microsoft.com/office/drawing/2014/main" id="{AD45122B-187C-412F-B9FA-F940C6F1F0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27" r="17704" b="-1"/>
          <a:stretch/>
        </p:blipFill>
        <p:spPr>
          <a:xfrm>
            <a:off x="20" y="10"/>
            <a:ext cx="3459143" cy="6857990"/>
          </a:xfrm>
          <a:custGeom>
            <a:avLst/>
            <a:gdLst/>
            <a:ahLst/>
            <a:cxnLst/>
            <a:rect l="l" t="t" r="r" b="b"/>
            <a:pathLst>
              <a:path w="3458633" h="6858000">
                <a:moveTo>
                  <a:pt x="0" y="0"/>
                </a:moveTo>
                <a:lnTo>
                  <a:pt x="3174999" y="0"/>
                </a:lnTo>
                <a:lnTo>
                  <a:pt x="2294466" y="5223932"/>
                </a:lnTo>
                <a:lnTo>
                  <a:pt x="3458633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F6F812-4F00-4EBC-A59C-26E89757E0C8}"/>
              </a:ext>
            </a:extLst>
          </p:cNvPr>
          <p:cNvSpPr txBox="1"/>
          <p:nvPr/>
        </p:nvSpPr>
        <p:spPr>
          <a:xfrm>
            <a:off x="5079350" y="648866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IT18003406    M. F. Mohamed 2021-124</a:t>
            </a:r>
          </a:p>
        </p:txBody>
      </p:sp>
    </p:spTree>
    <p:extLst>
      <p:ext uri="{BB962C8B-B14F-4D97-AF65-F5344CB8AC3E}">
        <p14:creationId xmlns:p14="http://schemas.microsoft.com/office/powerpoint/2010/main" val="2371272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E6C58-A3DB-470F-A7DC-4BC0BCB98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008" y="581593"/>
            <a:ext cx="3563272" cy="5231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/>
              <a:t>Images of the IoT Device</a:t>
            </a:r>
          </a:p>
          <a:p>
            <a:pPr marL="0" indent="0">
              <a:buNone/>
            </a:pPr>
            <a:endParaRPr lang="en-US" sz="1800"/>
          </a:p>
        </p:txBody>
      </p:sp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C9490E11-5446-4C5A-B84A-2C94D3624B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1" r="31973" b="-1"/>
          <a:stretch/>
        </p:blipFill>
        <p:spPr>
          <a:xfrm rot="5400000">
            <a:off x="5370469" y="573616"/>
            <a:ext cx="2191490" cy="3056428"/>
          </a:xfrm>
          <a:prstGeom prst="rect">
            <a:avLst/>
          </a:prstGeom>
        </p:spPr>
      </p:pic>
      <p:pic>
        <p:nvPicPr>
          <p:cNvPr id="4" name="Picture 3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49AC97EF-428E-4B82-AAC8-2DFA438E3F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4410"/>
          <a:stretch/>
        </p:blipFill>
        <p:spPr>
          <a:xfrm rot="10800000">
            <a:off x="8158154" y="1006085"/>
            <a:ext cx="3056838" cy="2191490"/>
          </a:xfrm>
          <a:prstGeom prst="rect">
            <a:avLst/>
          </a:prstGeom>
        </p:spPr>
      </p:pic>
      <p:pic>
        <p:nvPicPr>
          <p:cNvPr id="10" name="Picture 9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5B3AB49-529A-492E-9114-2FD37BA0B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4398"/>
          <a:stretch/>
        </p:blipFill>
        <p:spPr>
          <a:xfrm>
            <a:off x="4938000" y="3366983"/>
            <a:ext cx="3056428" cy="2191490"/>
          </a:xfrm>
          <a:prstGeom prst="rect">
            <a:avLst/>
          </a:prstGeom>
        </p:spPr>
      </p:pic>
      <p:pic>
        <p:nvPicPr>
          <p:cNvPr id="7" name="Picture 6" descr="A picture containing person, table, indoor&#10;&#10;Description automatically generated">
            <a:extLst>
              <a:ext uri="{FF2B5EF4-FFF2-40B4-BE49-F238E27FC236}">
                <a16:creationId xmlns:a16="http://schemas.microsoft.com/office/drawing/2014/main" id="{CAE4CA0D-985E-4F76-B3F4-6EC22D470F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4410"/>
          <a:stretch/>
        </p:blipFill>
        <p:spPr>
          <a:xfrm>
            <a:off x="8158154" y="3366983"/>
            <a:ext cx="3056838" cy="2191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164DF4-E6B8-405C-B00D-CA09D3F28BB3}"/>
              </a:ext>
            </a:extLst>
          </p:cNvPr>
          <p:cNvSpPr txBox="1"/>
          <p:nvPr/>
        </p:nvSpPr>
        <p:spPr>
          <a:xfrm>
            <a:off x="4164950" y="648866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IT18003406    M. F. Mohamed 2021-124</a:t>
            </a:r>
          </a:p>
        </p:txBody>
      </p:sp>
    </p:spTree>
    <p:extLst>
      <p:ext uri="{BB962C8B-B14F-4D97-AF65-F5344CB8AC3E}">
        <p14:creationId xmlns:p14="http://schemas.microsoft.com/office/powerpoint/2010/main" val="8405295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D966B-8F2A-4ED9-B053-B132B8F4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en-US" sz="4000"/>
              <a:t>Commercialization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A9F38BD-5DEB-4FB5-B77D-5098BBAE9FF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53734" y="2409830"/>
          <a:ext cx="6798539" cy="3705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1DAC88EF-C1E5-46A9-A093-8ECCCE6023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823" r="12545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95951F-8A2D-473C-BBD7-ABD357582230}"/>
              </a:ext>
            </a:extLst>
          </p:cNvPr>
          <p:cNvSpPr txBox="1"/>
          <p:nvPr/>
        </p:nvSpPr>
        <p:spPr>
          <a:xfrm>
            <a:off x="5013362" y="648866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IT18003406    M. F. Mohamed 2021-124</a:t>
            </a:r>
          </a:p>
        </p:txBody>
      </p:sp>
    </p:spTree>
    <p:extLst>
      <p:ext uri="{BB962C8B-B14F-4D97-AF65-F5344CB8AC3E}">
        <p14:creationId xmlns:p14="http://schemas.microsoft.com/office/powerpoint/2010/main" val="2673694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7335" y="2286000"/>
            <a:ext cx="8596668" cy="1826581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IT18012620 | V.Y SAMARASIRI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77335" y="4419600"/>
            <a:ext cx="8596668" cy="860400"/>
          </a:xfrm>
        </p:spPr>
        <p:txBody>
          <a:bodyPr/>
          <a:lstStyle/>
          <a:p>
            <a:r>
              <a:rPr lang="en-US"/>
              <a:t>Information Technology</a:t>
            </a:r>
          </a:p>
        </p:txBody>
      </p:sp>
      <p:pic>
        <p:nvPicPr>
          <p:cNvPr id="4" name="Picture 3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92C07A8C-CCF3-4B4E-9DD0-A21787F79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304800"/>
            <a:ext cx="2053045" cy="229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14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ABB7E3-9DFF-4CD7-B35E-E90E637CB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2971800"/>
            <a:ext cx="6705600" cy="792162"/>
          </a:xfrm>
        </p:spPr>
        <p:txBody>
          <a:bodyPr>
            <a:no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383ECF-D45D-4C6D-8B8F-73E826C4CAF8}"/>
              </a:ext>
            </a:extLst>
          </p:cNvPr>
          <p:cNvSpPr txBox="1"/>
          <p:nvPr/>
        </p:nvSpPr>
        <p:spPr>
          <a:xfrm>
            <a:off x="3695700" y="648866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IT18012620    V.Y Samarasiri     2021-124</a:t>
            </a:r>
          </a:p>
        </p:txBody>
      </p:sp>
    </p:spTree>
    <p:extLst>
      <p:ext uri="{BB962C8B-B14F-4D97-AF65-F5344CB8AC3E}">
        <p14:creationId xmlns:p14="http://schemas.microsoft.com/office/powerpoint/2010/main" val="2061939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97A986-563B-4BB8-9F2C-B7B65147E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Research Problem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A0B4EE4-8A30-4772-A20A-D8F4F4523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0733" y="1838225"/>
            <a:ext cx="8735505" cy="46959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ea typeface="+mn-lt"/>
                <a:cs typeface="+mn-lt"/>
              </a:rPr>
              <a:t>Unavailability of an early warning tool will be very costly for most of the countries</a:t>
            </a:r>
          </a:p>
          <a:p>
            <a:r>
              <a:rPr lang="en-US" sz="2400">
                <a:ea typeface="+mn-lt"/>
                <a:cs typeface="+mn-lt"/>
              </a:rPr>
              <a:t>One of the major problems that countries face when a flooding situation takes place is, loss of human lives, property losses, agricultural losses, and economic losses. </a:t>
            </a:r>
          </a:p>
          <a:p>
            <a:r>
              <a:rPr lang="en-US" sz="2400">
                <a:latin typeface="Times New Roman"/>
                <a:cs typeface="Times New Roman"/>
              </a:rPr>
              <a:t>Due unadvanced system, poor coordination between people and the officials increase the flood disaster loses and recovery plans are delayed.</a:t>
            </a:r>
            <a:endParaRPr lang="en-US" sz="2400"/>
          </a:p>
          <a:p>
            <a:r>
              <a:rPr lang="en-US" sz="2400">
                <a:latin typeface="Cambria"/>
                <a:cs typeface="Times New Roman"/>
              </a:rPr>
              <a:t>To address these situations, we propose to develop an early warning structure to minimize the devastating destruction that could be caused.</a:t>
            </a:r>
            <a:endParaRPr lang="en-US" sz="2400">
              <a:ea typeface="+mn-lt"/>
              <a:cs typeface="+mn-lt"/>
            </a:endParaRPr>
          </a:p>
          <a:p>
            <a:endParaRPr lang="en-US">
              <a:latin typeface="Times New Roman"/>
              <a:cs typeface="Times New Roman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2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62399" y="685800"/>
            <a:ext cx="7345891" cy="1413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n w="3175" cmpd="sng">
                  <a:noFill/>
                </a:ln>
                <a:latin typeface="+mj-lt"/>
                <a:ea typeface="+mj-ea"/>
                <a:cs typeface="+mj-cs"/>
              </a:rPr>
              <a:t>Research Problem</a:t>
            </a:r>
          </a:p>
        </p:txBody>
      </p:sp>
      <p:pic>
        <p:nvPicPr>
          <p:cNvPr id="4" name="Picture 3" descr="Diagram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7" r="45362"/>
          <a:stretch/>
        </p:blipFill>
        <p:spPr>
          <a:xfrm>
            <a:off x="20" y="10"/>
            <a:ext cx="3459143" cy="6857990"/>
          </a:xfrm>
          <a:custGeom>
            <a:avLst/>
            <a:gdLst/>
            <a:ahLst/>
            <a:cxnLst/>
            <a:rect l="l" t="t" r="r" b="b"/>
            <a:pathLst>
              <a:path w="3458633" h="6858000">
                <a:moveTo>
                  <a:pt x="0" y="0"/>
                </a:moveTo>
                <a:lnTo>
                  <a:pt x="3174999" y="0"/>
                </a:lnTo>
                <a:lnTo>
                  <a:pt x="2294466" y="5223932"/>
                </a:lnTo>
                <a:lnTo>
                  <a:pt x="3458633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867" y="2048933"/>
            <a:ext cx="7659156" cy="37422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/>
              <a:t>Usually, the input source of data for a crowdsourcing solution gathered from the public crowd. </a:t>
            </a:r>
          </a:p>
          <a:p>
            <a:pPr>
              <a:lnSpc>
                <a:spcPct val="90000"/>
              </a:lnSpc>
            </a:pPr>
            <a:r>
              <a:rPr lang="en-US" sz="1700"/>
              <a:t>Identified challenges</a:t>
            </a:r>
          </a:p>
          <a:p>
            <a:pPr marL="857250" lvl="1" indent="-457200">
              <a:lnSpc>
                <a:spcPct val="90000"/>
              </a:lnSpc>
            </a:pPr>
            <a:r>
              <a:rPr lang="en-US" sz="1700"/>
              <a:t>Sourcing the right crowd</a:t>
            </a:r>
          </a:p>
          <a:p>
            <a:pPr marL="857250" lvl="1" indent="-457200">
              <a:lnSpc>
                <a:spcPct val="90000"/>
              </a:lnSpc>
            </a:pPr>
            <a:r>
              <a:rPr lang="en-US" sz="1700"/>
              <a:t>Validate the accuracy of data (Data integrity)</a:t>
            </a:r>
          </a:p>
          <a:p>
            <a:pPr marL="857250" lvl="1" indent="-457200">
              <a:lnSpc>
                <a:spcPct val="90000"/>
              </a:lnSpc>
            </a:pPr>
            <a:r>
              <a:rPr lang="en-US" sz="1700"/>
              <a:t>Receive data in precise and concise format</a:t>
            </a:r>
          </a:p>
          <a:p>
            <a:pPr marL="857250" lvl="1" indent="-457200">
              <a:lnSpc>
                <a:spcPct val="90000"/>
              </a:lnSpc>
            </a:pPr>
            <a:r>
              <a:rPr lang="en-US" sz="1700"/>
              <a:t>Periodically receive live data</a:t>
            </a:r>
          </a:p>
          <a:p>
            <a:pPr>
              <a:lnSpc>
                <a:spcPct val="90000"/>
              </a:lnSpc>
            </a:pPr>
            <a:r>
              <a:rPr lang="en-US" sz="1700"/>
              <a:t>During this research, the primary focus is to design a comprehensive solution.</a:t>
            </a:r>
          </a:p>
          <a:p>
            <a:pPr marL="0" indent="0">
              <a:lnSpc>
                <a:spcPct val="90000"/>
              </a:lnSpc>
            </a:pPr>
            <a:endParaRPr lang="en-US" sz="1700"/>
          </a:p>
          <a:p>
            <a:pPr marL="0" indent="0">
              <a:lnSpc>
                <a:spcPct val="90000"/>
              </a:lnSpc>
            </a:pPr>
            <a:endParaRPr lang="en-US" sz="1700"/>
          </a:p>
          <a:p>
            <a:pPr>
              <a:lnSpc>
                <a:spcPct val="90000"/>
              </a:lnSpc>
            </a:pPr>
            <a:endParaRPr lang="en-US" sz="1700"/>
          </a:p>
          <a:p>
            <a:pPr>
              <a:lnSpc>
                <a:spcPct val="90000"/>
              </a:lnSpc>
            </a:pPr>
            <a:endParaRPr lang="en-US" sz="1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977E88-7361-4A7F-B0BA-232249528FFF}"/>
              </a:ext>
            </a:extLst>
          </p:cNvPr>
          <p:cNvSpPr txBox="1"/>
          <p:nvPr/>
        </p:nvSpPr>
        <p:spPr>
          <a:xfrm>
            <a:off x="4797425" y="650798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/>
              <a:t>IT18012620    V.Y Samarasiri     2021-124</a:t>
            </a:r>
          </a:p>
        </p:txBody>
      </p:sp>
    </p:spTree>
    <p:extLst>
      <p:ext uri="{BB962C8B-B14F-4D97-AF65-F5344CB8AC3E}">
        <p14:creationId xmlns:p14="http://schemas.microsoft.com/office/powerpoint/2010/main" val="3820247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84311" y="685800"/>
            <a:ext cx="10018713" cy="1185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n w="3175" cmpd="sng">
                  <a:noFill/>
                </a:ln>
                <a:latin typeface="+mj-lt"/>
                <a:ea typeface="+mj-ea"/>
                <a:cs typeface="+mj-cs"/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706881"/>
            <a:ext cx="7208585" cy="408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/>
              <a:t>Specific Objective</a:t>
            </a:r>
          </a:p>
          <a:p>
            <a:pPr>
              <a:lnSpc>
                <a:spcPct val="90000"/>
              </a:lnSpc>
            </a:pPr>
            <a:r>
              <a:rPr lang="en-US" sz="2000"/>
              <a:t>Main objective is to collect weather </a:t>
            </a:r>
            <a:r>
              <a:rPr lang="en-US" sz="2000" b="0" i="0"/>
              <a:t>information from public crowd, analyze and validate gathered information using statistical data analysis techniques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/>
              <a:t>Sub objectives</a:t>
            </a:r>
          </a:p>
          <a:p>
            <a:pPr>
              <a:lnSpc>
                <a:spcPct val="90000"/>
              </a:lnSpc>
            </a:pPr>
            <a:r>
              <a:rPr lang="en-US" sz="2000"/>
              <a:t>Implement a way to source the right crowd</a:t>
            </a:r>
          </a:p>
          <a:p>
            <a:pPr>
              <a:lnSpc>
                <a:spcPct val="90000"/>
              </a:lnSpc>
            </a:pPr>
            <a:r>
              <a:rPr lang="en-US" sz="2000"/>
              <a:t>validate the accuracy of crowd sourcing data (Data integrity)</a:t>
            </a:r>
          </a:p>
          <a:p>
            <a:pPr>
              <a:lnSpc>
                <a:spcPct val="90000"/>
              </a:lnSpc>
            </a:pPr>
            <a:r>
              <a:rPr lang="en-US" sz="2000"/>
              <a:t>Structure the data in precise and concise format</a:t>
            </a:r>
          </a:p>
          <a:p>
            <a:pPr>
              <a:lnSpc>
                <a:spcPct val="90000"/>
              </a:lnSpc>
            </a:pPr>
            <a:r>
              <a:rPr lang="en-US" sz="2000"/>
              <a:t>periodically receive live data </a:t>
            </a:r>
          </a:p>
          <a:p>
            <a:pPr marL="0" indent="0">
              <a:lnSpc>
                <a:spcPct val="90000"/>
              </a:lnSpc>
            </a:pPr>
            <a:endParaRPr lang="en-US" sz="2000"/>
          </a:p>
        </p:txBody>
      </p:sp>
      <p:pic>
        <p:nvPicPr>
          <p:cNvPr id="4" name="Picture 3" descr="Char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899" y="2287143"/>
            <a:ext cx="2717116" cy="1969909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1BF88D-D1DA-4208-A09C-AE0315C22E77}"/>
              </a:ext>
            </a:extLst>
          </p:cNvPr>
          <p:cNvSpPr txBox="1"/>
          <p:nvPr/>
        </p:nvSpPr>
        <p:spPr>
          <a:xfrm>
            <a:off x="3695700" y="6438014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/>
              <a:t>IT18012620    V.Y Samarasiri     2021-124</a:t>
            </a:r>
          </a:p>
        </p:txBody>
      </p:sp>
    </p:spTree>
    <p:extLst>
      <p:ext uri="{BB962C8B-B14F-4D97-AF65-F5344CB8AC3E}">
        <p14:creationId xmlns:p14="http://schemas.microsoft.com/office/powerpoint/2010/main" val="24682907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971800"/>
            <a:ext cx="6705600" cy="792162"/>
          </a:xfrm>
        </p:spPr>
        <p:txBody>
          <a:bodyPr>
            <a:no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RESEARCH METHODOLOGY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D01D31-BD9C-40F8-A322-CF30DACEB4A5}"/>
              </a:ext>
            </a:extLst>
          </p:cNvPr>
          <p:cNvSpPr txBox="1"/>
          <p:nvPr/>
        </p:nvSpPr>
        <p:spPr>
          <a:xfrm>
            <a:off x="3695700" y="6477379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IT18012620    V.Y Samarasiri     2021-124</a:t>
            </a:r>
          </a:p>
        </p:txBody>
      </p:sp>
    </p:spTree>
    <p:extLst>
      <p:ext uri="{BB962C8B-B14F-4D97-AF65-F5344CB8AC3E}">
        <p14:creationId xmlns:p14="http://schemas.microsoft.com/office/powerpoint/2010/main" val="35335457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4000" y="519112"/>
            <a:ext cx="11684000" cy="792162"/>
          </a:xfrm>
        </p:spPr>
        <p:txBody>
          <a:bodyPr>
            <a:normAutofit fontScale="90000"/>
          </a:bodyPr>
          <a:lstStyle/>
          <a:p>
            <a:r>
              <a:rPr lang="en-US" sz="44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High-Level Component Diagram</a:t>
            </a:r>
            <a:br>
              <a:rPr lang="en-US" sz="4400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" name="Content Placeholder 7" descr="Diagram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11274"/>
            <a:ext cx="7181850" cy="473868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C52061-5476-4411-97EB-634E4A3AD066}"/>
              </a:ext>
            </a:extLst>
          </p:cNvPr>
          <p:cNvSpPr txBox="1"/>
          <p:nvPr/>
        </p:nvSpPr>
        <p:spPr>
          <a:xfrm>
            <a:off x="3695700" y="648866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IT18012620    V.Y Samarasiri     2021-124</a:t>
            </a:r>
          </a:p>
        </p:txBody>
      </p:sp>
    </p:spTree>
    <p:extLst>
      <p:ext uri="{BB962C8B-B14F-4D97-AF65-F5344CB8AC3E}">
        <p14:creationId xmlns:p14="http://schemas.microsoft.com/office/powerpoint/2010/main" val="32525325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3702" y="1229335"/>
            <a:ext cx="10411298" cy="4608689"/>
          </a:xfrm>
        </p:spPr>
        <p:txBody>
          <a:bodyPr>
            <a:normAutofit fontScale="90000" lnSpcReduction="20000"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25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" altLang="en-US" sz="25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Crowdsourcing solution</a:t>
            </a:r>
            <a:r>
              <a:rPr lang="en-US" sz="25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is divided into </a:t>
            </a:r>
            <a:r>
              <a:rPr lang="" altLang="en-US" sz="25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two </a:t>
            </a:r>
            <a:r>
              <a:rPr lang="en-US" sz="25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main parts</a:t>
            </a:r>
          </a:p>
          <a:p>
            <a:pPr marL="0" indent="0">
              <a:buNone/>
            </a:pPr>
            <a:r>
              <a:rPr lang="" altLang="en-US" sz="2500"/>
              <a:t>1. </a:t>
            </a:r>
            <a:r>
              <a:rPr lang="" altLang="en-US" sz="2500">
                <a:latin typeface="Cambria" panose="02040503050406030204" pitchFamily="18" charset="0"/>
                <a:ea typeface="Cambria" panose="02040503050406030204" pitchFamily="18" charset="0"/>
              </a:rPr>
              <a:t>Gather weather information from the crowd</a:t>
            </a:r>
          </a:p>
          <a:p>
            <a:pPr marL="0" indent="0">
              <a:buNone/>
            </a:pPr>
            <a:r>
              <a:rPr lang="" altLang="en-US" sz="2500">
                <a:latin typeface="Cambria" panose="02040503050406030204" pitchFamily="18" charset="0"/>
                <a:ea typeface="Cambria" panose="02040503050406030204" pitchFamily="18" charset="0"/>
              </a:rPr>
              <a:t>2. Display crowdsourcing data to the users</a:t>
            </a:r>
            <a:endParaRPr lang="en-US" altLang="en-US" sz="25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 sz="2500"/>
          </a:p>
          <a:p>
            <a:pPr marL="0" indent="0">
              <a:lnSpc>
                <a:spcPct val="100000"/>
              </a:lnSpc>
              <a:buNone/>
            </a:pPr>
            <a:r>
              <a:rPr lang="" altLang="en-US" sz="2500" u="sng"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1. </a:t>
            </a:r>
            <a:r>
              <a:rPr lang="en-US" altLang="en-US" sz="2500" u="sng"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Gather weather information from the crowd</a:t>
            </a:r>
          </a:p>
          <a:p>
            <a:pPr>
              <a:lnSpc>
                <a:spcPct val="100000"/>
              </a:lnSpc>
            </a:pPr>
            <a:r>
              <a:rPr lang="" altLang="en-US" sz="2500">
                <a:latin typeface="Cambria" panose="02040503050406030204" pitchFamily="18" charset="0"/>
                <a:ea typeface="Cambria" panose="02040503050406030204" pitchFamily="18" charset="0"/>
              </a:rPr>
              <a:t>Information gathered through set of questionaries</a:t>
            </a:r>
          </a:p>
          <a:p>
            <a:r>
              <a:rPr lang="" altLang="en-US" sz="2500">
                <a:latin typeface="Cambria" panose="02040503050406030204" pitchFamily="18" charset="0"/>
                <a:ea typeface="Cambria" panose="02040503050406030204" pitchFamily="18" charset="0"/>
              </a:rPr>
              <a:t>User interface for answering questionaries </a:t>
            </a:r>
          </a:p>
          <a:p>
            <a:r>
              <a:rPr lang="" altLang="en-US" sz="2500">
                <a:latin typeface="Cambria" panose="02040503050406030204" pitchFamily="18" charset="0"/>
                <a:ea typeface="Cambria" panose="02040503050406030204" pitchFamily="18" charset="0"/>
              </a:rPr>
              <a:t>User should be able to easily provide near accurate information </a:t>
            </a:r>
          </a:p>
          <a:p>
            <a:r>
              <a:rPr lang="" altLang="en-US" sz="2500">
                <a:latin typeface="Cambria" panose="02040503050406030204" pitchFamily="18" charset="0"/>
                <a:ea typeface="Cambria" panose="02040503050406030204" pitchFamily="18" charset="0"/>
              </a:rPr>
              <a:t>Impacted location is automatically captured through Mobile location feature</a:t>
            </a:r>
            <a:endParaRPr lang="en-US" sz="25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CE0FA4-D115-468D-B494-DD337F096413}"/>
              </a:ext>
            </a:extLst>
          </p:cNvPr>
          <p:cNvSpPr txBox="1"/>
          <p:nvPr/>
        </p:nvSpPr>
        <p:spPr>
          <a:xfrm>
            <a:off x="3200400" y="493227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Methodology</a:t>
            </a:r>
            <a:r>
              <a:rPr lang="en-US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1BF35-0A9A-46A2-9EBC-AD1534B6FCED}"/>
              </a:ext>
            </a:extLst>
          </p:cNvPr>
          <p:cNvSpPr txBox="1"/>
          <p:nvPr/>
        </p:nvSpPr>
        <p:spPr>
          <a:xfrm>
            <a:off x="3695700" y="648866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IT18012620    V.Y Samarasiri     2021-124</a:t>
            </a:r>
          </a:p>
        </p:txBody>
      </p:sp>
    </p:spTree>
    <p:extLst>
      <p:ext uri="{BB962C8B-B14F-4D97-AF65-F5344CB8AC3E}">
        <p14:creationId xmlns:p14="http://schemas.microsoft.com/office/powerpoint/2010/main" val="40029317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2416" y="1096962"/>
            <a:ext cx="10646383" cy="57620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lnSpc>
                <a:spcPct val="100000"/>
              </a:lnSpc>
              <a:buNone/>
            </a:pPr>
            <a:r>
              <a:rPr lang="" altLang="en-US" sz="2400" u="sng"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2. </a:t>
            </a:r>
            <a:r>
              <a:rPr lang="en-US" altLang="en-US" sz="2400" u="sng"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Display crow</a:t>
            </a:r>
            <a:r>
              <a:rPr lang="" altLang="en-US" sz="2400" u="sng"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d</a:t>
            </a:r>
            <a:r>
              <a:rPr lang="en-US" altLang="en-US" sz="2400" u="sng"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sourcing data to the users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u="sng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" altLang="en-US" sz="2400">
                <a:latin typeface="Cambria" panose="02040503050406030204" pitchFamily="18" charset="0"/>
                <a:ea typeface="Cambria" panose="02040503050406030204" pitchFamily="18" charset="0"/>
              </a:rPr>
              <a:t>Current location of the user who views data should automatically captured </a:t>
            </a:r>
          </a:p>
          <a:p>
            <a:pPr>
              <a:lnSpc>
                <a:spcPct val="100000"/>
              </a:lnSpc>
            </a:pPr>
            <a:r>
              <a:rPr lang="" altLang="en-US" sz="2400">
                <a:latin typeface="Cambria" panose="02040503050406030204" pitchFamily="18" charset="0"/>
                <a:ea typeface="Cambria" panose="02040503050406030204" pitchFamily="18" charset="0"/>
              </a:rPr>
              <a:t>If user </a:t>
            </a:r>
            <a:r>
              <a:rPr lang="en-US" altLang="en-US" sz="2400">
                <a:latin typeface="Cambria" panose="02040503050406030204" pitchFamily="18" charset="0"/>
                <a:ea typeface="Cambria" panose="02040503050406030204" pitchFamily="18" charset="0"/>
              </a:rPr>
              <a:t>needs,</a:t>
            </a:r>
            <a:r>
              <a:rPr lang="" altLang="en-US" sz="2400">
                <a:latin typeface="Cambria" panose="02040503050406030204" pitchFamily="18" charset="0"/>
                <a:ea typeface="Cambria" panose="02040503050406030204" pitchFamily="18" charset="0"/>
              </a:rPr>
              <a:t> he should be able to change the location</a:t>
            </a:r>
          </a:p>
          <a:p>
            <a:pPr>
              <a:lnSpc>
                <a:spcPct val="100000"/>
              </a:lnSpc>
            </a:pPr>
            <a:r>
              <a:rPr lang="" altLang="en-US" sz="2400">
                <a:latin typeface="Cambria" panose="02040503050406030204" pitchFamily="18" charset="0"/>
                <a:ea typeface="Cambria" panose="02040503050406030204" pitchFamily="18" charset="0"/>
              </a:rPr>
              <a:t>Captured/selected location specific crowd sourcing information can be visualized</a:t>
            </a:r>
          </a:p>
          <a:p>
            <a:pPr>
              <a:lnSpc>
                <a:spcPct val="100000"/>
              </a:lnSpc>
            </a:pPr>
            <a:r>
              <a:rPr lang="" altLang="en-US" sz="2400">
                <a:latin typeface="Cambria" panose="02040503050406030204" pitchFamily="18" charset="0"/>
                <a:ea typeface="Cambria" panose="02040503050406030204" pitchFamily="18" charset="0"/>
              </a:rPr>
              <a:t>Crowdsourcing data manipualtion follows sequence of processings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13DA56-664D-47D6-85C0-56408D03E638}"/>
              </a:ext>
            </a:extLst>
          </p:cNvPr>
          <p:cNvSpPr txBox="1"/>
          <p:nvPr/>
        </p:nvSpPr>
        <p:spPr>
          <a:xfrm>
            <a:off x="3200400" y="493227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Methodology</a:t>
            </a:r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D7572-CBE9-48AA-AC77-553872E36DE9}"/>
              </a:ext>
            </a:extLst>
          </p:cNvPr>
          <p:cNvSpPr txBox="1"/>
          <p:nvPr/>
        </p:nvSpPr>
        <p:spPr>
          <a:xfrm>
            <a:off x="3695700" y="648866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IT18012620    V.Y Samarasiri     2021-124</a:t>
            </a:r>
          </a:p>
        </p:txBody>
      </p:sp>
    </p:spTree>
    <p:extLst>
      <p:ext uri="{BB962C8B-B14F-4D97-AF65-F5344CB8AC3E}">
        <p14:creationId xmlns:p14="http://schemas.microsoft.com/office/powerpoint/2010/main" val="3707005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5C7AF-4CF0-4C6E-96DF-DC6F38830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247" y="176783"/>
            <a:ext cx="10018713" cy="448056"/>
          </a:xfrm>
        </p:spPr>
        <p:txBody>
          <a:bodyPr>
            <a:normAutofit fontScale="90000"/>
          </a:bodyPr>
          <a:lstStyle/>
          <a:p>
            <a:r>
              <a:rPr lang="en-US"/>
              <a:t>Data Manipulation Flow </a:t>
            </a:r>
          </a:p>
        </p:txBody>
      </p:sp>
      <p:pic>
        <p:nvPicPr>
          <p:cNvPr id="4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13DDBD33-B80F-4305-B773-AD44D014F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24" y="624839"/>
            <a:ext cx="5632704" cy="5839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FEA1DE-BFE4-461C-ADF2-D947808FD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184" y="6464807"/>
            <a:ext cx="485283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829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426" y="406400"/>
            <a:ext cx="10018713" cy="685800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Achievement</a:t>
            </a:r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6426" y="1270000"/>
            <a:ext cx="10381574" cy="51816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Successfully implemented mobile user registration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Establishing connection to the open weather map API using unique API key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Successfully retrieved live weather data from Open Weather Map API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Finalized the crowdsourcing data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Implemented the crowdsourcing UI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Retrieve crowdsourcing weather data from DB and find the common data set and validate the data set against IOT data &amp; weather API data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Finally visualize the summary to main dashboard 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D7D712-C9A1-4232-928F-CF7AC0739336}"/>
              </a:ext>
            </a:extLst>
          </p:cNvPr>
          <p:cNvSpPr txBox="1"/>
          <p:nvPr/>
        </p:nvSpPr>
        <p:spPr>
          <a:xfrm>
            <a:off x="3695700" y="6444734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IT18012620    V.Y Samarasiri     2021-124</a:t>
            </a:r>
          </a:p>
        </p:txBody>
      </p:sp>
    </p:spTree>
    <p:extLst>
      <p:ext uri="{BB962C8B-B14F-4D97-AF65-F5344CB8AC3E}">
        <p14:creationId xmlns:p14="http://schemas.microsoft.com/office/powerpoint/2010/main" val="3330959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F3B0E-F58D-4EB7-BB82-2C323F54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500" y="390594"/>
            <a:ext cx="10131425" cy="996434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Tools and Technologies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9CA1E-94A5-44F4-B5FD-343CC98D8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426" y="1606034"/>
            <a:ext cx="10381574" cy="2508767"/>
          </a:xfrm>
        </p:spPr>
        <p:txBody>
          <a:bodyPr>
            <a:normAutofit/>
          </a:bodyPr>
          <a:lstStyle/>
          <a:p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Android studio</a:t>
            </a:r>
          </a:p>
          <a:p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Java</a:t>
            </a:r>
          </a:p>
          <a:p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Java Script</a:t>
            </a:r>
          </a:p>
          <a:p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Firebase </a:t>
            </a:r>
          </a:p>
          <a:p>
            <a:r>
              <a:rPr lang="en-US" sz="2000" err="1">
                <a:latin typeface="Cambria" panose="02040503050406030204" pitchFamily="18" charset="0"/>
                <a:ea typeface="Cambria" panose="02040503050406030204" pitchFamily="18" charset="0"/>
              </a:rPr>
              <a:t>OpenWeatherMap</a:t>
            </a:r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 API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2E0E77-45AB-4218-B957-BF7362565AFF}"/>
              </a:ext>
            </a:extLst>
          </p:cNvPr>
          <p:cNvSpPr txBox="1"/>
          <p:nvPr/>
        </p:nvSpPr>
        <p:spPr>
          <a:xfrm>
            <a:off x="3695700" y="6457624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IT18012620    V.Y Samarasiri     2021-124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60FF2EE-B6F3-4AD2-8D35-328F7E56A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993" y="4333807"/>
            <a:ext cx="1180561" cy="13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BD18367-823F-430A-8B7A-DED0E7ABD1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364" y="4645490"/>
            <a:ext cx="1180561" cy="1212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AC71F66-5660-4F77-A6B4-43051ED2C5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166" y="2141667"/>
            <a:ext cx="1437499" cy="143749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F3115AC-21E3-4E23-B7E0-2FC4CA604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96" y="1606034"/>
            <a:ext cx="1450382" cy="145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250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D0E2C5-228D-4F9A-9703-FCB064D7D2AA}"/>
              </a:ext>
            </a:extLst>
          </p:cNvPr>
          <p:cNvSpPr txBox="1">
            <a:spLocks/>
          </p:cNvSpPr>
          <p:nvPr/>
        </p:nvSpPr>
        <p:spPr>
          <a:xfrm>
            <a:off x="4753224" y="110385"/>
            <a:ext cx="8596668" cy="8804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Commercialization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4931840-EAF4-40CF-9B0F-E18F761CB29C}"/>
              </a:ext>
            </a:extLst>
          </p:cNvPr>
          <p:cNvSpPr txBox="1">
            <a:spLocks/>
          </p:cNvSpPr>
          <p:nvPr/>
        </p:nvSpPr>
        <p:spPr>
          <a:xfrm>
            <a:off x="677334" y="1919111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/>
          </a:p>
        </p:txBody>
      </p:sp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14761185-6D42-4F48-96C0-B43E33D1E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21" y="3132907"/>
            <a:ext cx="2873202" cy="2170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08D3CE-2CD2-4DC2-83B0-915060C027B5}"/>
              </a:ext>
            </a:extLst>
          </p:cNvPr>
          <p:cNvSpPr txBox="1"/>
          <p:nvPr/>
        </p:nvSpPr>
        <p:spPr>
          <a:xfrm>
            <a:off x="1692612" y="1911342"/>
            <a:ext cx="5086365" cy="1697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Contracting with relevant state authorities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 application is sold to the state authorities</a:t>
            </a:r>
          </a:p>
        </p:txBody>
      </p:sp>
    </p:spTree>
    <p:extLst>
      <p:ext uri="{BB962C8B-B14F-4D97-AF65-F5344CB8AC3E}">
        <p14:creationId xmlns:p14="http://schemas.microsoft.com/office/powerpoint/2010/main" val="3332420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97A986-563B-4BB8-9F2C-B7B65147E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A0B4EE4-8A30-4772-A20A-D8F4F4523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318995"/>
            <a:ext cx="10018713" cy="3472206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sz="2600"/>
              <a:t>Main Objective</a:t>
            </a:r>
          </a:p>
          <a:p>
            <a:pPr lvl="1"/>
            <a:r>
              <a:rPr lang="en-US" sz="2600">
                <a:ea typeface="+mn-lt"/>
                <a:cs typeface="+mn-lt"/>
              </a:rPr>
              <a:t>Provide an early warning mechanism and predict severe weather conditions which may cause flooding with the use of real-time and historical data.</a:t>
            </a:r>
          </a:p>
          <a:p>
            <a:r>
              <a:rPr lang="en-US" sz="2600"/>
              <a:t>Sub Objectives </a:t>
            </a:r>
          </a:p>
          <a:p>
            <a:pPr lvl="1"/>
            <a:r>
              <a:rPr lang="en-US" sz="2600">
                <a:ea typeface="+mn-lt"/>
                <a:cs typeface="+mn-lt"/>
              </a:rPr>
              <a:t>Provide near real-time data collected from IoT devices feeds.</a:t>
            </a:r>
          </a:p>
          <a:p>
            <a:pPr lvl="1"/>
            <a:r>
              <a:rPr lang="en-US" sz="2600">
                <a:ea typeface="+mn-lt"/>
                <a:cs typeface="+mn-lt"/>
              </a:rPr>
              <a:t>Develop severe rainfall prediction model based on historic data analysis and provide suggestions to the end users.</a:t>
            </a:r>
          </a:p>
          <a:p>
            <a:pPr lvl="1"/>
            <a:r>
              <a:rPr lang="en-US" sz="2600">
                <a:ea typeface="+mn-lt"/>
                <a:cs typeface="+mn-lt"/>
              </a:rPr>
              <a:t>Develop crowdsourcing solution to gather weather information from public crowd, analyze and present them to the end users.</a:t>
            </a:r>
          </a:p>
          <a:p>
            <a:pPr lvl="1"/>
            <a:r>
              <a:rPr lang="en-US" sz="2600" b="1">
                <a:ea typeface="+mn-lt"/>
                <a:cs typeface="+mn-lt"/>
              </a:rPr>
              <a:t> </a:t>
            </a:r>
            <a:r>
              <a:rPr lang="en-GB" sz="2600">
                <a:ea typeface="+mn-lt"/>
                <a:cs typeface="+mn-lt"/>
              </a:rPr>
              <a:t>Create the Flood Forecasting Model to predict the flooding for the selected specific area using historic data collected from past years.</a:t>
            </a:r>
            <a:r>
              <a:rPr lang="en-US" sz="2600">
                <a:ea typeface="+mn-lt"/>
                <a:cs typeface="+mn-lt"/>
              </a:rPr>
              <a:t> </a:t>
            </a:r>
            <a:endParaRPr lang="en-US" sz="26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83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D567AD-9D51-41A8-A593-613B923590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630" y="176919"/>
            <a:ext cx="1480007" cy="17077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0E33EC2-54D9-4110-989E-ECD748BB38AA}"/>
              </a:ext>
            </a:extLst>
          </p:cNvPr>
          <p:cNvSpPr txBox="1">
            <a:spLocks/>
          </p:cNvSpPr>
          <p:nvPr/>
        </p:nvSpPr>
        <p:spPr>
          <a:xfrm>
            <a:off x="2204834" y="5723473"/>
            <a:ext cx="10363200" cy="1362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IT17181648 |   Vinobaji S.</a:t>
            </a:r>
            <a:endParaRPr lang="en-US" sz="4400" b="1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89B61AE-5CCB-447F-9177-1B334DE31FC2}"/>
              </a:ext>
            </a:extLst>
          </p:cNvPr>
          <p:cNvSpPr txBox="1">
            <a:spLocks/>
          </p:cNvSpPr>
          <p:nvPr/>
        </p:nvSpPr>
        <p:spPr>
          <a:xfrm>
            <a:off x="3940746" y="4973380"/>
            <a:ext cx="103632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Information Technology </a:t>
            </a:r>
          </a:p>
        </p:txBody>
      </p:sp>
      <p:pic>
        <p:nvPicPr>
          <p:cNvPr id="3" name="Picture 2" descr="A picture containing food, egg, dessert&#10;&#10;Description automatically generated">
            <a:extLst>
              <a:ext uri="{FF2B5EF4-FFF2-40B4-BE49-F238E27FC236}">
                <a16:creationId xmlns:a16="http://schemas.microsoft.com/office/drawing/2014/main" id="{62EDA23B-BFF5-47E0-9359-74476EE20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34" y="1411030"/>
            <a:ext cx="68580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56430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F026A1B-6BB3-455C-8F7D-1D04B50B8DEC}"/>
              </a:ext>
            </a:extLst>
          </p:cNvPr>
          <p:cNvSpPr txBox="1">
            <a:spLocks/>
          </p:cNvSpPr>
          <p:nvPr/>
        </p:nvSpPr>
        <p:spPr>
          <a:xfrm>
            <a:off x="700424" y="342533"/>
            <a:ext cx="10791153" cy="1018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1219170">
              <a:spcAft>
                <a:spcPts val="600"/>
              </a:spcAft>
            </a:pPr>
            <a:r>
              <a:rPr lang="en-US" sz="4800" b="1" kern="1200" baseline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Introduction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6B2911-8AC8-48D4-9AC6-076D7369CDC3}"/>
              </a:ext>
            </a:extLst>
          </p:cNvPr>
          <p:cNvSpPr txBox="1">
            <a:spLocks/>
          </p:cNvSpPr>
          <p:nvPr/>
        </p:nvSpPr>
        <p:spPr>
          <a:xfrm>
            <a:off x="437322" y="1360566"/>
            <a:ext cx="6559826" cy="46904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ct val="20000"/>
              </a:spcBef>
            </a:pPr>
            <a:r>
              <a:rPr lang="en-US" sz="3200" b="1">
                <a:solidFill>
                  <a:srgbClr val="0070C0"/>
                </a:solidFill>
              </a:rPr>
              <a:t>Rainfall prediction is the one of the most common prediction in metrology.</a:t>
            </a:r>
          </a:p>
          <a:p>
            <a:pPr marL="0" algn="ctr" defTabSz="1219170">
              <a:spcBef>
                <a:spcPct val="20000"/>
              </a:spcBef>
            </a:pPr>
            <a:endParaRPr lang="en-US" sz="3200" b="1">
              <a:solidFill>
                <a:srgbClr val="0070C0"/>
              </a:solidFill>
            </a:endParaRPr>
          </a:p>
          <a:p>
            <a:pPr algn="ctr" defTabSz="1219170">
              <a:spcBef>
                <a:spcPct val="20000"/>
              </a:spcBef>
            </a:pPr>
            <a:r>
              <a:rPr lang="en-US" sz="3200" b="1">
                <a:solidFill>
                  <a:srgbClr val="0070C0"/>
                </a:solidFill>
              </a:rPr>
              <a:t>There are many methods used to predict rainfall.</a:t>
            </a:r>
          </a:p>
          <a:p>
            <a:pPr marL="0" algn="ctr" defTabSz="1219170">
              <a:spcBef>
                <a:spcPct val="20000"/>
              </a:spcBef>
            </a:pPr>
            <a:endParaRPr lang="en-US" sz="3200" b="1">
              <a:solidFill>
                <a:srgbClr val="0070C0"/>
              </a:solidFill>
            </a:endParaRPr>
          </a:p>
          <a:p>
            <a:pPr algn="ctr" defTabSz="1219170">
              <a:spcBef>
                <a:spcPct val="20000"/>
              </a:spcBef>
            </a:pPr>
            <a:r>
              <a:rPr lang="en-US" sz="3200" b="1">
                <a:solidFill>
                  <a:srgbClr val="0070C0"/>
                </a:solidFill>
              </a:rPr>
              <a:t>Using machine learning is also one of the methods to predict rainfall.</a:t>
            </a:r>
          </a:p>
          <a:p>
            <a:pPr marL="0" algn="ctr" defTabSz="1219170">
              <a:spcBef>
                <a:spcPct val="20000"/>
              </a:spcBef>
            </a:pPr>
            <a:endParaRPr lang="en-US" sz="3200" b="1">
              <a:solidFill>
                <a:srgbClr val="0070C0"/>
              </a:solidFill>
            </a:endParaRPr>
          </a:p>
          <a:p>
            <a:pPr algn="ctr" defTabSz="1219170">
              <a:spcBef>
                <a:spcPct val="20000"/>
              </a:spcBef>
            </a:pPr>
            <a:r>
              <a:rPr lang="en-US" sz="3200" b="1">
                <a:solidFill>
                  <a:srgbClr val="0070C0"/>
                </a:solidFill>
              </a:rPr>
              <a:t>There are a lot of algorithms that can be used to predict rainfall in machine learning.</a:t>
            </a:r>
          </a:p>
          <a:p>
            <a:pPr marL="0" algn="ctr" defTabSz="1219170">
              <a:spcBef>
                <a:spcPct val="20000"/>
              </a:spcBef>
            </a:pPr>
            <a:endParaRPr lang="en-US" sz="1800" b="1">
              <a:solidFill>
                <a:schemeClr val="bg2">
                  <a:lumMod val="10000"/>
                </a:schemeClr>
              </a:solidFill>
            </a:endParaRPr>
          </a:p>
          <a:p>
            <a:pPr marL="0" algn="ctr" defTabSz="1219170">
              <a:spcBef>
                <a:spcPct val="20000"/>
              </a:spcBef>
            </a:pPr>
            <a:endParaRPr lang="en-US" sz="1800" b="1">
              <a:solidFill>
                <a:schemeClr val="bg2">
                  <a:lumMod val="10000"/>
                </a:schemeClr>
              </a:solidFill>
            </a:endParaRPr>
          </a:p>
          <a:p>
            <a:pPr marL="0" algn="ctr" defTabSz="1219170">
              <a:spcBef>
                <a:spcPct val="20000"/>
              </a:spcBef>
            </a:pPr>
            <a:endParaRPr lang="en-US" sz="1800" b="1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36E60F-46ED-480E-8B62-691B286E7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06/03/2021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C928A0-BF1C-4FD8-A910-90B56C20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5681" y="6492182"/>
            <a:ext cx="34747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b="1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IT17181648  |  Vinobaji S  |  124-2021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42E89-846F-4CB7-8E24-682FD087B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53CD3A4-063D-4F68-945B-ED710CD7E377}" type="slidenum">
              <a:rPr lang="en-US"/>
              <a:pPr>
                <a:spcAft>
                  <a:spcPts val="600"/>
                </a:spcAft>
              </a:pPr>
              <a:t>51</a:t>
            </a:fld>
            <a:endParaRPr lang="en-US"/>
          </a:p>
        </p:txBody>
      </p:sp>
      <p:pic>
        <p:nvPicPr>
          <p:cNvPr id="6" name="Picture 5" descr="Chart, surface chart&#10;&#10;Description automatically generated">
            <a:extLst>
              <a:ext uri="{FF2B5EF4-FFF2-40B4-BE49-F238E27FC236}">
                <a16:creationId xmlns:a16="http://schemas.microsoft.com/office/drawing/2014/main" id="{12A91770-FDE4-47B6-AF86-232483182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471" y="2166809"/>
            <a:ext cx="5262539" cy="388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20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F026A1B-6BB3-455C-8F7D-1D04B50B8DEC}"/>
              </a:ext>
            </a:extLst>
          </p:cNvPr>
          <p:cNvSpPr txBox="1">
            <a:spLocks/>
          </p:cNvSpPr>
          <p:nvPr/>
        </p:nvSpPr>
        <p:spPr>
          <a:xfrm>
            <a:off x="2883978" y="-81711"/>
            <a:ext cx="8742887" cy="967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>
              <a:spcAft>
                <a:spcPts val="600"/>
              </a:spcAft>
            </a:pPr>
            <a:r>
              <a:rPr lang="en-US" sz="4800" kern="120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Background Study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6B2911-8AC8-48D4-9AC6-076D7369CDC3}"/>
              </a:ext>
            </a:extLst>
          </p:cNvPr>
          <p:cNvSpPr txBox="1">
            <a:spLocks/>
          </p:cNvSpPr>
          <p:nvPr/>
        </p:nvSpPr>
        <p:spPr>
          <a:xfrm>
            <a:off x="2908341" y="719668"/>
            <a:ext cx="8742887" cy="5502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defTabSz="1219170">
              <a:spcBef>
                <a:spcPct val="20000"/>
              </a:spcBef>
            </a:pPr>
            <a:endParaRPr lang="en-US" sz="3500" b="1"/>
          </a:p>
          <a:p>
            <a:pPr indent="0" defTabSz="1219170">
              <a:spcBef>
                <a:spcPct val="20000"/>
              </a:spcBef>
              <a:buNone/>
            </a:pPr>
            <a:endParaRPr lang="en-US" sz="3500" b="1">
              <a:solidFill>
                <a:srgbClr val="FFC000"/>
              </a:solidFill>
            </a:endParaRPr>
          </a:p>
          <a:p>
            <a:pPr marL="0" defTabSz="1219170">
              <a:spcBef>
                <a:spcPct val="20000"/>
              </a:spcBef>
            </a:pPr>
            <a:endParaRPr lang="en-US" sz="3500" b="1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36E60F-46ED-480E-8B62-691B286E7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06/03/2021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C928A0-BF1C-4FD8-A910-90B56C20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8608" y="6022462"/>
            <a:ext cx="34747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b="1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IT17181648  |  Vinobaji S  |  124-2021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42E89-846F-4CB7-8E24-682FD087B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53CD3A4-063D-4F68-945B-ED710CD7E377}" type="slidenum">
              <a:rPr lang="en-US"/>
              <a:pPr>
                <a:spcAft>
                  <a:spcPts val="600"/>
                </a:spcAft>
              </a:pPr>
              <a:t>52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E251BE2-AA8A-400B-B2DF-041A545121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2539401"/>
              </p:ext>
            </p:extLst>
          </p:nvPr>
        </p:nvGraphicFramePr>
        <p:xfrm>
          <a:off x="2785403" y="885421"/>
          <a:ext cx="9406597" cy="4699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3703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object 12"/>
          <p:cNvGrpSpPr/>
          <p:nvPr/>
        </p:nvGrpSpPr>
        <p:grpSpPr>
          <a:xfrm>
            <a:off x="114221" y="50807"/>
            <a:ext cx="2722195" cy="6366896"/>
            <a:chOff x="85725" y="38100"/>
            <a:chExt cx="2057400" cy="4772025"/>
          </a:xfrm>
        </p:grpSpPr>
        <p:sp>
          <p:nvSpPr>
            <p:cNvPr id="13" name="object 13"/>
            <p:cNvSpPr/>
            <p:nvPr/>
          </p:nvSpPr>
          <p:spPr>
            <a:xfrm>
              <a:off x="85725" y="38100"/>
              <a:ext cx="2057400" cy="4772025"/>
            </a:xfrm>
            <a:custGeom>
              <a:avLst/>
              <a:gdLst/>
              <a:ahLst/>
              <a:cxnLst/>
              <a:rect l="l" t="t" r="r" b="b"/>
              <a:pathLst>
                <a:path w="2057400" h="4772025">
                  <a:moveTo>
                    <a:pt x="2057400" y="0"/>
                  </a:moveTo>
                  <a:lnTo>
                    <a:pt x="0" y="0"/>
                  </a:lnTo>
                  <a:lnTo>
                    <a:pt x="0" y="4772025"/>
                  </a:lnTo>
                  <a:lnTo>
                    <a:pt x="2057400" y="4772025"/>
                  </a:lnTo>
                  <a:lnTo>
                    <a:pt x="2057400" y="0"/>
                  </a:lnTo>
                  <a:close/>
                </a:path>
              </a:pathLst>
            </a:custGeom>
            <a:solidFill>
              <a:schemeClr val="tx2">
                <a:lumMod val="25000"/>
                <a:lumOff val="75000"/>
              </a:schemeClr>
            </a:solidFill>
          </p:spPr>
          <p:txBody>
            <a:bodyPr wrap="square" lIns="0" tIns="0" rIns="0" bIns="0" rtlCol="0"/>
            <a:lstStyle/>
            <a:p>
              <a:endParaRPr sz="2400">
                <a:solidFill>
                  <a:srgbClr val="00B05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85725" y="38100"/>
              <a:ext cx="2057400" cy="4772025"/>
            </a:xfrm>
            <a:custGeom>
              <a:avLst/>
              <a:gdLst/>
              <a:ahLst/>
              <a:cxnLst/>
              <a:rect l="l" t="t" r="r" b="b"/>
              <a:pathLst>
                <a:path w="2057400" h="4772025">
                  <a:moveTo>
                    <a:pt x="0" y="4772025"/>
                  </a:moveTo>
                  <a:lnTo>
                    <a:pt x="2057400" y="4772025"/>
                  </a:lnTo>
                  <a:lnTo>
                    <a:pt x="2057400" y="0"/>
                  </a:lnTo>
                  <a:lnTo>
                    <a:pt x="0" y="0"/>
                  </a:lnTo>
                  <a:lnTo>
                    <a:pt x="0" y="4772025"/>
                  </a:lnTo>
                  <a:close/>
                </a:path>
              </a:pathLst>
            </a:custGeom>
            <a:ln w="15875">
              <a:solidFill>
                <a:srgbClr val="882F11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79400" y="241300"/>
            <a:ext cx="2438400" cy="5995039"/>
          </a:xfrm>
          <a:prstGeom prst="rect">
            <a:avLst/>
          </a:prstGeom>
          <a:solidFill>
            <a:srgbClr val="FFFFFF"/>
          </a:solidFill>
          <a:ln w="15875">
            <a:solidFill>
              <a:srgbClr val="882F11"/>
            </a:solidFill>
          </a:ln>
        </p:spPr>
        <p:txBody>
          <a:bodyPr vert="horz" wrap="square" lIns="0" tIns="55880" rIns="0" bIns="0" rtlCol="0">
            <a:spAutoFit/>
          </a:bodyPr>
          <a:lstStyle/>
          <a:p>
            <a:pPr marL="236214" marR="0" lvl="0" indent="0" algn="l" defTabSz="4572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-233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Research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36214" marR="0" lvl="0" indent="0" algn="l" defTabSz="457200" rtl="0" eaLnBrk="1" fontAlgn="auto" latinLnBrk="0" hangingPunct="1">
              <a:lnSpc>
                <a:spcPct val="100000"/>
              </a:lnSpc>
              <a:spcBef>
                <a:spcPts val="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-113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Gap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Exiting  projects 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Machine Learning models and algorithms-based approach.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0C34F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Proposed Research 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Attributes and Locations based approach with Machine Learning models (LR &amp; SVM).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060701" y="50825"/>
            <a:ext cx="2743200" cy="6377468"/>
            <a:chOff x="2295525" y="38100"/>
            <a:chExt cx="2057400" cy="4772025"/>
          </a:xfrm>
        </p:grpSpPr>
        <p:sp>
          <p:nvSpPr>
            <p:cNvPr id="17" name="object 17"/>
            <p:cNvSpPr/>
            <p:nvPr/>
          </p:nvSpPr>
          <p:spPr>
            <a:xfrm>
              <a:off x="2295525" y="38100"/>
              <a:ext cx="2057400" cy="4772025"/>
            </a:xfrm>
            <a:custGeom>
              <a:avLst/>
              <a:gdLst/>
              <a:ahLst/>
              <a:cxnLst/>
              <a:rect l="l" t="t" r="r" b="b"/>
              <a:pathLst>
                <a:path w="2057400" h="4772025">
                  <a:moveTo>
                    <a:pt x="2057400" y="0"/>
                  </a:moveTo>
                  <a:lnTo>
                    <a:pt x="0" y="0"/>
                  </a:lnTo>
                  <a:lnTo>
                    <a:pt x="0" y="4772025"/>
                  </a:lnTo>
                  <a:lnTo>
                    <a:pt x="2057400" y="4772025"/>
                  </a:lnTo>
                  <a:lnTo>
                    <a:pt x="2057400" y="0"/>
                  </a:lnTo>
                  <a:close/>
                </a:path>
              </a:pathLst>
            </a:custGeom>
            <a:solidFill>
              <a:schemeClr val="tx2">
                <a:lumMod val="25000"/>
                <a:lumOff val="75000"/>
              </a:schemeClr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295525" y="38100"/>
              <a:ext cx="2057400" cy="4772025"/>
            </a:xfrm>
            <a:custGeom>
              <a:avLst/>
              <a:gdLst/>
              <a:ahLst/>
              <a:cxnLst/>
              <a:rect l="l" t="t" r="r" b="b"/>
              <a:pathLst>
                <a:path w="2057400" h="4772025">
                  <a:moveTo>
                    <a:pt x="0" y="4772025"/>
                  </a:moveTo>
                  <a:lnTo>
                    <a:pt x="2057400" y="4772025"/>
                  </a:lnTo>
                  <a:lnTo>
                    <a:pt x="2057400" y="0"/>
                  </a:lnTo>
                  <a:lnTo>
                    <a:pt x="0" y="0"/>
                  </a:lnTo>
                  <a:lnTo>
                    <a:pt x="0" y="4772025"/>
                  </a:lnTo>
                  <a:close/>
                </a:path>
              </a:pathLst>
            </a:custGeom>
            <a:ln w="15875">
              <a:solidFill>
                <a:srgbClr val="882F11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225801" y="241299"/>
            <a:ext cx="2387208" cy="6042744"/>
          </a:xfrm>
          <a:prstGeom prst="rect">
            <a:avLst/>
          </a:prstGeom>
          <a:solidFill>
            <a:srgbClr val="FFFFFF"/>
          </a:solidFill>
          <a:ln w="15875">
            <a:solidFill>
              <a:srgbClr val="882F11"/>
            </a:solidFill>
          </a:ln>
        </p:spPr>
        <p:txBody>
          <a:bodyPr vert="horz" wrap="square" lIns="0" tIns="55880" rIns="0" bIns="0" rtlCol="0">
            <a:spAutoFit/>
          </a:bodyPr>
          <a:lstStyle/>
          <a:p>
            <a:pPr marL="237907" marR="0" lvl="0" indent="0" algn="l" defTabSz="4572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-233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eorgia"/>
              </a:rPr>
              <a:t>Research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eorgia"/>
            </a:endParaRPr>
          </a:p>
          <a:p>
            <a:pPr marL="237907" marR="0" lvl="0" indent="0" algn="l" defTabSz="457200" rtl="0" eaLnBrk="1" fontAlgn="auto" latinLnBrk="0" hangingPunct="1">
              <a:lnSpc>
                <a:spcPct val="100000"/>
              </a:lnSpc>
              <a:spcBef>
                <a:spcPts val="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-26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eorgia"/>
              </a:rPr>
              <a:t>Questions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eorgia"/>
            </a:endParaRPr>
          </a:p>
          <a:p>
            <a:pPr marL="0" indent="0">
              <a:lnSpc>
                <a:spcPct val="110000"/>
              </a:lnSpc>
              <a:spcBef>
                <a:spcPts val="900"/>
              </a:spcBef>
              <a:buNone/>
            </a:pPr>
            <a:r>
              <a:rPr lang="en-US" b="1" u="sng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Out of main 3 factors smaller factors too affect rainfall?</a:t>
            </a:r>
          </a:p>
          <a:p>
            <a:pPr marL="0" indent="0">
              <a:lnSpc>
                <a:spcPct val="110000"/>
              </a:lnSpc>
              <a:spcBef>
                <a:spcPts val="900"/>
              </a:spcBef>
              <a:buNone/>
            </a:pPr>
            <a:endParaRPr lang="en-US" b="1" u="sng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900"/>
              </a:spcBef>
              <a:buNone/>
            </a:pPr>
            <a:r>
              <a:rPr lang="en-US" b="1" u="sng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Small factors also  will be need to consider in predicting rainfall?</a:t>
            </a:r>
          </a:p>
          <a:p>
            <a:pPr marL="0" indent="0">
              <a:lnSpc>
                <a:spcPct val="110000"/>
              </a:lnSpc>
              <a:spcBef>
                <a:spcPts val="900"/>
              </a:spcBef>
              <a:buNone/>
            </a:pPr>
            <a:endParaRPr lang="en-US" b="1" u="sng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900"/>
              </a:spcBef>
              <a:buNone/>
            </a:pPr>
            <a:r>
              <a:rPr lang="en-US" b="1" u="sng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There is chance to small factors becomes considerable?</a:t>
            </a:r>
          </a:p>
          <a:p>
            <a:pPr marL="0" indent="0">
              <a:lnSpc>
                <a:spcPct val="110000"/>
              </a:lnSpc>
              <a:spcBef>
                <a:spcPts val="900"/>
              </a:spcBef>
              <a:buNone/>
            </a:pPr>
            <a:endParaRPr lang="en-US" b="1" u="sng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900"/>
              </a:spcBef>
              <a:buNone/>
            </a:pPr>
            <a:endParaRPr lang="en-US" b="1" u="sng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900"/>
              </a:spcBef>
            </a:pPr>
            <a:endParaRPr lang="en-SG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032500" y="50913"/>
            <a:ext cx="2743200" cy="6430574"/>
            <a:chOff x="4524375" y="38100"/>
            <a:chExt cx="2057400" cy="4772025"/>
          </a:xfrm>
          <a:solidFill>
            <a:schemeClr val="tx2">
              <a:lumMod val="25000"/>
              <a:lumOff val="75000"/>
            </a:schemeClr>
          </a:solidFill>
        </p:grpSpPr>
        <p:sp>
          <p:nvSpPr>
            <p:cNvPr id="21" name="object 21"/>
            <p:cNvSpPr/>
            <p:nvPr/>
          </p:nvSpPr>
          <p:spPr>
            <a:xfrm>
              <a:off x="4524375" y="38100"/>
              <a:ext cx="2057400" cy="4772025"/>
            </a:xfrm>
            <a:custGeom>
              <a:avLst/>
              <a:gdLst/>
              <a:ahLst/>
              <a:cxnLst/>
              <a:rect l="l" t="t" r="r" b="b"/>
              <a:pathLst>
                <a:path w="2057400" h="4772025">
                  <a:moveTo>
                    <a:pt x="2057400" y="0"/>
                  </a:moveTo>
                  <a:lnTo>
                    <a:pt x="0" y="0"/>
                  </a:lnTo>
                  <a:lnTo>
                    <a:pt x="0" y="4772025"/>
                  </a:lnTo>
                  <a:lnTo>
                    <a:pt x="2057400" y="4772025"/>
                  </a:lnTo>
                  <a:lnTo>
                    <a:pt x="205740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524375" y="38100"/>
              <a:ext cx="2057400" cy="4772025"/>
            </a:xfrm>
            <a:custGeom>
              <a:avLst/>
              <a:gdLst/>
              <a:ahLst/>
              <a:cxnLst/>
              <a:rect l="l" t="t" r="r" b="b"/>
              <a:pathLst>
                <a:path w="2057400" h="4772025">
                  <a:moveTo>
                    <a:pt x="0" y="4772025"/>
                  </a:moveTo>
                  <a:lnTo>
                    <a:pt x="2057400" y="4772025"/>
                  </a:lnTo>
                  <a:lnTo>
                    <a:pt x="2057400" y="0"/>
                  </a:lnTo>
                  <a:lnTo>
                    <a:pt x="0" y="0"/>
                  </a:lnTo>
                  <a:lnTo>
                    <a:pt x="0" y="4772025"/>
                  </a:lnTo>
                  <a:close/>
                </a:path>
              </a:pathLst>
            </a:custGeom>
            <a:grpFill/>
            <a:ln w="15875">
              <a:solidFill>
                <a:srgbClr val="882F11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197601" y="241300"/>
            <a:ext cx="2451100" cy="5966249"/>
          </a:xfrm>
          <a:prstGeom prst="rect">
            <a:avLst/>
          </a:prstGeom>
          <a:solidFill>
            <a:srgbClr val="FFFFFF"/>
          </a:solidFill>
          <a:ln w="15875">
            <a:solidFill>
              <a:srgbClr val="882F11"/>
            </a:solidFill>
          </a:ln>
        </p:spPr>
        <p:txBody>
          <a:bodyPr vert="horz" wrap="square" lIns="0" tIns="55880" rIns="0" bIns="0" rtlCol="0">
            <a:spAutoFit/>
          </a:bodyPr>
          <a:lstStyle/>
          <a:p>
            <a:pPr marL="237907">
              <a:spcBef>
                <a:spcPts val="440"/>
              </a:spcBef>
            </a:pPr>
            <a:r>
              <a:rPr lang="en-GB" sz="2667" b="1" spc="-233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Georgia"/>
              </a:rPr>
              <a:t>Research</a:t>
            </a:r>
            <a:endParaRPr lang="en-GB" sz="2667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Georgia"/>
            </a:endParaRPr>
          </a:p>
          <a:p>
            <a:pPr marL="237907">
              <a:spcBef>
                <a:spcPts val="7"/>
              </a:spcBef>
            </a:pPr>
            <a:r>
              <a:rPr lang="en-GB" sz="2667" b="1" spc="-26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Georgia"/>
              </a:rPr>
              <a:t>Problem</a:t>
            </a:r>
            <a:endParaRPr lang="en-GB" sz="2667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Georgia"/>
            </a:endParaRPr>
          </a:p>
          <a:p>
            <a:pPr>
              <a:lnSpc>
                <a:spcPct val="110000"/>
              </a:lnSpc>
              <a:spcBef>
                <a:spcPts val="900"/>
              </a:spcBef>
            </a:pPr>
            <a:r>
              <a:rPr lang="en-GB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Collects historical weather data in  different  time frame.</a:t>
            </a:r>
          </a:p>
          <a:p>
            <a:pPr>
              <a:lnSpc>
                <a:spcPct val="110000"/>
              </a:lnSpc>
              <a:spcBef>
                <a:spcPts val="900"/>
              </a:spcBef>
            </a:pPr>
            <a:endParaRPr lang="en-SG" sz="2000" b="1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900"/>
              </a:spcBef>
            </a:pPr>
            <a:endParaRPr lang="en-SG" sz="2000" b="1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900"/>
              </a:spcBef>
            </a:pPr>
            <a:endParaRPr lang="en-SG" sz="2000" b="1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900"/>
              </a:spcBef>
            </a:pPr>
            <a:endParaRPr lang="en-SG" sz="2000" b="1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900"/>
              </a:spcBef>
            </a:pPr>
            <a:endParaRPr lang="en-SG" sz="2000" b="1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900"/>
              </a:spcBef>
            </a:pPr>
            <a:endParaRPr lang="en-SG" sz="2000" b="1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900"/>
              </a:spcBef>
            </a:pPr>
            <a:endParaRPr lang="en-SG" sz="2000" b="1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900"/>
              </a:spcBef>
            </a:pPr>
            <a:endParaRPr lang="en-SG" sz="2000" b="1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900"/>
              </a:spcBef>
            </a:pPr>
            <a:endParaRPr lang="en-SG" sz="2000" b="1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9067800" y="76200"/>
            <a:ext cx="2743200" cy="6362700"/>
            <a:chOff x="6800850" y="57150"/>
            <a:chExt cx="2057400" cy="4772025"/>
          </a:xfrm>
        </p:grpSpPr>
        <p:sp>
          <p:nvSpPr>
            <p:cNvPr id="25" name="object 25"/>
            <p:cNvSpPr/>
            <p:nvPr/>
          </p:nvSpPr>
          <p:spPr>
            <a:xfrm>
              <a:off x="6800850" y="57150"/>
              <a:ext cx="2057400" cy="4772025"/>
            </a:xfrm>
            <a:custGeom>
              <a:avLst/>
              <a:gdLst/>
              <a:ahLst/>
              <a:cxnLst/>
              <a:rect l="l" t="t" r="r" b="b"/>
              <a:pathLst>
                <a:path w="2057400" h="4772025">
                  <a:moveTo>
                    <a:pt x="2057400" y="0"/>
                  </a:moveTo>
                  <a:lnTo>
                    <a:pt x="0" y="0"/>
                  </a:lnTo>
                  <a:lnTo>
                    <a:pt x="0" y="4772025"/>
                  </a:lnTo>
                  <a:lnTo>
                    <a:pt x="2057400" y="4772025"/>
                  </a:lnTo>
                  <a:lnTo>
                    <a:pt x="2057400" y="0"/>
                  </a:lnTo>
                  <a:close/>
                </a:path>
              </a:pathLst>
            </a:custGeom>
            <a:solidFill>
              <a:schemeClr val="tx2">
                <a:lumMod val="25000"/>
                <a:lumOff val="75000"/>
              </a:schemeClr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6800850" y="57150"/>
              <a:ext cx="2057400" cy="4772025"/>
            </a:xfrm>
            <a:custGeom>
              <a:avLst/>
              <a:gdLst/>
              <a:ahLst/>
              <a:cxnLst/>
              <a:rect l="l" t="t" r="r" b="b"/>
              <a:pathLst>
                <a:path w="2057400" h="4772025">
                  <a:moveTo>
                    <a:pt x="0" y="4772025"/>
                  </a:moveTo>
                  <a:lnTo>
                    <a:pt x="2057400" y="4772025"/>
                  </a:lnTo>
                  <a:lnTo>
                    <a:pt x="2057400" y="0"/>
                  </a:lnTo>
                  <a:lnTo>
                    <a:pt x="0" y="0"/>
                  </a:lnTo>
                  <a:lnTo>
                    <a:pt x="0" y="4772025"/>
                  </a:lnTo>
                  <a:close/>
                </a:path>
              </a:pathLst>
            </a:custGeom>
            <a:ln w="15875">
              <a:solidFill>
                <a:srgbClr val="882F11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9232901" y="266700"/>
            <a:ext cx="2451100" cy="6061146"/>
          </a:xfrm>
          <a:prstGeom prst="rect">
            <a:avLst/>
          </a:prstGeom>
          <a:solidFill>
            <a:srgbClr val="FFFFFF"/>
          </a:solidFill>
          <a:ln w="15875">
            <a:solidFill>
              <a:srgbClr val="882F11"/>
            </a:solidFill>
          </a:ln>
        </p:spPr>
        <p:txBody>
          <a:bodyPr vert="horz" wrap="square" lIns="0" tIns="58420" rIns="0" bIns="0" rtlCol="0" anchor="t">
            <a:spAutoFit/>
          </a:bodyPr>
          <a:lstStyle/>
          <a:p>
            <a:pPr marL="242570" algn="just">
              <a:spcBef>
                <a:spcPts val="460"/>
              </a:spcBef>
            </a:pPr>
            <a:r>
              <a:rPr lang="en-US" sz="2650" b="1" spc="-187">
                <a:solidFill>
                  <a:srgbClr val="00B050"/>
                </a:solidFill>
                <a:latin typeface="Georgia"/>
                <a:cs typeface="Georgia"/>
              </a:rPr>
              <a:t>Objectives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Analysis  of weather  historical data(temperature, relative humidity, Sea level pressure) based on Location and time(day, month)predict rainfall.</a:t>
            </a:r>
          </a:p>
          <a:p>
            <a:pPr marL="342900" defTabSz="1219170">
              <a:spcBef>
                <a:spcPct val="20000"/>
              </a:spcBef>
              <a:spcAft>
                <a:spcPts val="1070"/>
              </a:spcAft>
              <a:tabLst>
                <a:tab pos="457200" algn="l"/>
              </a:tabLst>
            </a:pPr>
            <a:endParaRPr lang="en-US" sz="2650">
              <a:solidFill>
                <a:srgbClr val="00B050"/>
              </a:solidFill>
              <a:latin typeface="Georgia"/>
              <a:ea typeface="Cambria"/>
            </a:endParaRPr>
          </a:p>
          <a:p>
            <a:pPr marL="342900" defTabSz="1219170">
              <a:spcBef>
                <a:spcPct val="20000"/>
              </a:spcBef>
              <a:spcAft>
                <a:spcPts val="1070"/>
              </a:spcAft>
              <a:tabLst>
                <a:tab pos="457200" algn="l"/>
              </a:tabLst>
            </a:pPr>
            <a:endParaRPr lang="en-US" sz="2000" b="1">
              <a:solidFill>
                <a:srgbClr val="00B050"/>
              </a:solidFill>
            </a:endParaRPr>
          </a:p>
          <a:p>
            <a:pPr marL="342900" defTabSz="1219170">
              <a:spcBef>
                <a:spcPct val="20000"/>
              </a:spcBef>
              <a:spcAft>
                <a:spcPts val="1070"/>
              </a:spcAft>
              <a:tabLst>
                <a:tab pos="457200" algn="l"/>
              </a:tabLst>
            </a:pPr>
            <a:endParaRPr lang="en-US" sz="2000" b="1">
              <a:solidFill>
                <a:srgbClr val="00B050"/>
              </a:solidFill>
            </a:endParaRPr>
          </a:p>
          <a:p>
            <a:pPr marL="342900" defTabSz="1219170">
              <a:spcBef>
                <a:spcPct val="20000"/>
              </a:spcBef>
              <a:spcAft>
                <a:spcPts val="1070"/>
              </a:spcAft>
              <a:tabLst>
                <a:tab pos="457200" algn="l"/>
              </a:tabLst>
            </a:pPr>
            <a:endParaRPr lang="en-US" sz="2000" b="1">
              <a:solidFill>
                <a:srgbClr val="00B050"/>
              </a:solidFill>
            </a:endParaRPr>
          </a:p>
          <a:p>
            <a:pPr marL="342900" defTabSz="1219170">
              <a:spcBef>
                <a:spcPct val="20000"/>
              </a:spcBef>
              <a:spcAft>
                <a:spcPts val="1070"/>
              </a:spcAft>
              <a:tabLst>
                <a:tab pos="457200" algn="l"/>
              </a:tabLst>
            </a:pPr>
            <a:endParaRPr lang="en-US" sz="2000" b="1">
              <a:solidFill>
                <a:srgbClr val="00B050"/>
              </a:solidFill>
            </a:endParaRPr>
          </a:p>
          <a:p>
            <a:pPr marL="342900" defTabSz="1219170">
              <a:spcBef>
                <a:spcPct val="20000"/>
              </a:spcBef>
              <a:spcAft>
                <a:spcPts val="1070"/>
              </a:spcAft>
              <a:tabLst>
                <a:tab pos="457200" algn="l"/>
              </a:tabLst>
            </a:pPr>
            <a:endParaRPr lang="en-US" sz="2000" b="1">
              <a:solidFill>
                <a:srgbClr val="00B050"/>
              </a:solidFill>
            </a:endParaRPr>
          </a:p>
        </p:txBody>
      </p:sp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B0D041CC-6D77-4AE6-BD00-AC59044C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5681" y="6492182"/>
            <a:ext cx="34747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b="1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IT17181648  |  Vinobaji S  |  124-2021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DB0F-BFBD-411A-9B46-F7C98146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914" y="951815"/>
            <a:ext cx="11465794" cy="539262"/>
          </a:xfrm>
        </p:spPr>
        <p:txBody>
          <a:bodyPr>
            <a:normAutofit fontScale="90000"/>
          </a:bodyPr>
          <a:lstStyle/>
          <a:p>
            <a:r>
              <a:rPr lang="en-US" b="1"/>
              <a:t>RESEARCH METHODLOGY</a:t>
            </a:r>
            <a:br>
              <a:rPr lang="en-US" b="1"/>
            </a:br>
            <a:r>
              <a:rPr lang="en-US">
                <a:solidFill>
                  <a:srgbClr val="00B050"/>
                </a:solidFill>
              </a:rPr>
              <a:t>Data 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21738-F7B5-4D14-BA6D-BEB274448E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97496" y="1491077"/>
            <a:ext cx="9780104" cy="4300122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b="1">
                <a:solidFill>
                  <a:srgbClr val="000000"/>
                </a:solidFill>
                <a:latin typeface="Cambria"/>
                <a:ea typeface="Cambria"/>
                <a:cs typeface="Times New Roman"/>
              </a:rPr>
              <a:t>     </a:t>
            </a:r>
            <a:endParaRPr lang="en-US" sz="2400" b="1" cap="none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Daily Data(2015-2019)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ü"/>
              <a:defRPr/>
            </a:pPr>
            <a:r>
              <a:rPr lang="en-US" sz="2600" cap="none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Rainfall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ü"/>
              <a:defRPr/>
            </a:pPr>
            <a:r>
              <a:rPr lang="en-US" sz="2600" cap="none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Temperature Maximum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ü"/>
              <a:defRPr/>
            </a:pPr>
            <a:r>
              <a:rPr lang="en-US" sz="2600" cap="none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Relative Humidity Minimum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ü"/>
              <a:defRPr/>
            </a:pPr>
            <a:r>
              <a:rPr lang="en-US" sz="2600" cap="none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Sea Level pressure Average.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Data had collected from 3 different weather station(Colombo, Katugastota, Vavuniya)  from Meteorology Department of Sri Lanka.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en-US" sz="2600" cap="none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600" cap="none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4C210-0585-4FB3-853C-720D6BFE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O"/>
              <a:t>06/03/2021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E9308-0DAA-4A03-A9EA-7EC7C0FC0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IT17181648  |  Vinobaji S  |  124-2021</a:t>
            </a:r>
            <a:endParaRPr lang="en-I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6EB64-B5DE-4904-9DF5-6A8870DD9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D3A4-063D-4F68-945B-ED710CD7E377}" type="slidenum">
              <a:rPr lang="en-IO" smtClean="0"/>
              <a:t>54</a:t>
            </a:fld>
            <a:endParaRPr lang="en-IO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8CD93DB-E4D2-4ECB-9AAD-64D77EF08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491077"/>
            <a:ext cx="3124200" cy="207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833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DB0F-BFBD-411A-9B46-F7C98146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3730" y="1221445"/>
            <a:ext cx="7645340" cy="45719"/>
          </a:xfrm>
        </p:spPr>
        <p:txBody>
          <a:bodyPr>
            <a:normAutofit fontScale="90000"/>
          </a:bodyPr>
          <a:lstStyle/>
          <a:p>
            <a:r>
              <a:rPr lang="en-US" b="1"/>
              <a:t>RESEARCH METHODLOGY</a:t>
            </a:r>
            <a:br>
              <a:rPr lang="en-US" b="1"/>
            </a:br>
            <a:r>
              <a:rPr lang="en-US" b="1">
                <a:solidFill>
                  <a:srgbClr val="00B050"/>
                </a:solidFill>
              </a:rPr>
              <a:t>TRAINING PROCESS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21738-F7B5-4D14-BA6D-BEB274448E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86598"/>
            <a:ext cx="10363826" cy="4004601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b="1" cap="none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0" algn="ctr">
              <a:buNone/>
            </a:pPr>
            <a:endParaRPr lang="en-US" b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4C210-0585-4FB3-853C-720D6BFE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O"/>
              <a:t>06/03/2021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E9308-0DAA-4A03-A9EA-7EC7C0FC0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IT17181648  |  Vinobaji S  |  124-2021</a:t>
            </a:r>
            <a:endParaRPr lang="en-I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6EB64-B5DE-4904-9DF5-6A8870DD9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D3A4-063D-4F68-945B-ED710CD7E377}" type="slidenum">
              <a:rPr lang="en-IO" smtClean="0"/>
              <a:t>55</a:t>
            </a:fld>
            <a:endParaRPr lang="en-I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7575D7-5F3C-4136-9453-E9195ACE8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774" y="1653872"/>
            <a:ext cx="11913704" cy="436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512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DB0F-BFBD-411A-9B46-F7C98146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95" y="571232"/>
            <a:ext cx="11798105" cy="739407"/>
          </a:xfrm>
        </p:spPr>
        <p:txBody>
          <a:bodyPr>
            <a:noAutofit/>
          </a:bodyPr>
          <a:lstStyle/>
          <a:p>
            <a:r>
              <a:rPr lang="en-US" sz="4800" b="1"/>
              <a:t>RESEARCH RESULTS</a:t>
            </a:r>
            <a:br>
              <a:rPr lang="en-US" sz="4800" b="1"/>
            </a:br>
            <a:r>
              <a:rPr lang="en-US" sz="4800"/>
              <a:t>Training  Logistic regression( Daily Data)</a:t>
            </a:r>
            <a:br>
              <a:rPr lang="en-US" sz="4800"/>
            </a:br>
            <a:r>
              <a:rPr lang="en-US" sz="4800">
                <a:solidFill>
                  <a:srgbClr val="00B050"/>
                </a:solidFill>
              </a:rPr>
              <a:t>(Achievement)</a:t>
            </a:r>
            <a:endParaRPr 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21738-F7B5-4D14-BA6D-BEB274448E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9030" y="2110155"/>
            <a:ext cx="10363826" cy="4004601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b="1" cap="none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0" algn="ctr">
              <a:buNone/>
            </a:pPr>
            <a:endParaRPr lang="en-US" b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4C210-0585-4FB3-853C-720D6BFE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32000" y="6356351"/>
            <a:ext cx="2844800" cy="365125"/>
          </a:xfrm>
        </p:spPr>
        <p:txBody>
          <a:bodyPr/>
          <a:lstStyle/>
          <a:p>
            <a:r>
              <a:rPr lang="en-IO"/>
              <a:t>06/03/2021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E9308-0DAA-4A03-A9EA-7EC7C0FC0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IT17181648  |  Vinobaji S  |  124-2021</a:t>
            </a:r>
            <a:endParaRPr lang="en-I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6EB64-B5DE-4904-9DF5-6A8870DD9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D3A4-063D-4F68-945B-ED710CD7E377}" type="slidenum">
              <a:rPr lang="en-IO" smtClean="0"/>
              <a:t>56</a:t>
            </a:fld>
            <a:endParaRPr lang="en-IO"/>
          </a:p>
        </p:txBody>
      </p:sp>
      <p:pic>
        <p:nvPicPr>
          <p:cNvPr id="8" name="Picture 7" descr="Bar chart&#10;&#10;Description automatically generated">
            <a:extLst>
              <a:ext uri="{FF2B5EF4-FFF2-40B4-BE49-F238E27FC236}">
                <a16:creationId xmlns:a16="http://schemas.microsoft.com/office/drawing/2014/main" id="{21D78529-A8C8-4930-9B6F-A2F8A141F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03" y="1310638"/>
            <a:ext cx="10797396" cy="460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3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DB0F-BFBD-411A-9B46-F7C98146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95" y="571232"/>
            <a:ext cx="11798105" cy="403493"/>
          </a:xfrm>
        </p:spPr>
        <p:txBody>
          <a:bodyPr>
            <a:noAutofit/>
          </a:bodyPr>
          <a:lstStyle/>
          <a:p>
            <a:r>
              <a:rPr lang="en-US" sz="4800" b="1"/>
              <a:t>RESEARCH RESULTS</a:t>
            </a:r>
            <a:br>
              <a:rPr lang="en-US" sz="4800"/>
            </a:br>
            <a:endParaRPr 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21738-F7B5-4D14-BA6D-BEB274448E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9030" y="2110155"/>
            <a:ext cx="10363826" cy="4004601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b="1" cap="none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0" algn="ctr">
              <a:buNone/>
            </a:pPr>
            <a:endParaRPr lang="en-US" b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4C210-0585-4FB3-853C-720D6BFE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32000" y="6356351"/>
            <a:ext cx="2844800" cy="365125"/>
          </a:xfrm>
        </p:spPr>
        <p:txBody>
          <a:bodyPr/>
          <a:lstStyle/>
          <a:p>
            <a:r>
              <a:rPr lang="en-IO"/>
              <a:t>06/03/2021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E9308-0DAA-4A03-A9EA-7EC7C0FC0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IT17181648  |  Vinobaji S  |  124-2021</a:t>
            </a:r>
            <a:endParaRPr lang="en-I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6EB64-B5DE-4904-9DF5-6A8870DD9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D3A4-063D-4F68-945B-ED710CD7E377}" type="slidenum">
              <a:rPr lang="en-IO" smtClean="0"/>
              <a:t>57</a:t>
            </a:fld>
            <a:endParaRPr lang="en-I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435280-7868-49AE-9301-EEE739530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471" y="743244"/>
            <a:ext cx="10840529" cy="51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511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1280A-44AF-4E62-A746-B9A40259B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114"/>
            <a:ext cx="10018713" cy="1040896"/>
          </a:xfrm>
        </p:spPr>
        <p:txBody>
          <a:bodyPr anchor="ctr">
            <a:normAutofit/>
          </a:bodyPr>
          <a:lstStyle/>
          <a:p>
            <a:r>
              <a:rPr lang="en-SG"/>
              <a:t>Prediction Process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0468AD6-EAD8-47E2-8D86-83A3B56DA26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6343" y="942536"/>
            <a:ext cx="10711533" cy="4600136"/>
          </a:xfr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B4055-35C2-4E40-9E56-7432B6CDA4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2656" y="6246576"/>
            <a:ext cx="11430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49FCB14-B4AB-4A4E-B713-7C808EFC33BC}" type="datetime1">
              <a:rPr lang="en-US" smtClean="0"/>
              <a:pPr>
                <a:spcAft>
                  <a:spcPts val="600"/>
                </a:spcAft>
              </a:pPr>
              <a:t>11/25/2021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26D6AB2-260D-48CA-8DFF-C7520328D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2279" y="6246576"/>
            <a:ext cx="708417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/>
              <a:t>IT17181648  |  Vinobaji S  |  124-2021</a:t>
            </a:r>
            <a:endParaRPr lang="en-I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D20B2E-0A82-46CC-940A-D17CFF79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1856" y="6246576"/>
            <a:ext cx="55116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770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DB0F-BFBD-411A-9B46-F7C98146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0" y="-551565"/>
            <a:ext cx="8641806" cy="198666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/>
              <a:t>RESEARCH METHODLOGY</a:t>
            </a:r>
            <a:br>
              <a:rPr lang="en-US" sz="3200" b="1"/>
            </a:br>
            <a:r>
              <a:rPr lang="en-US" sz="3200" b="1">
                <a:solidFill>
                  <a:srgbClr val="00B050"/>
                </a:solidFill>
              </a:rPr>
              <a:t>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21738-F7B5-4D14-BA6D-BEB274448EB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316344" y="1435101"/>
            <a:ext cx="10875655" cy="492125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90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 contribution  of  temperature  and  relative  humidity  is higher in causing rainfall.</a:t>
            </a:r>
          </a:p>
          <a:p>
            <a:r>
              <a:rPr lang="en-US" sz="390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Contribution of the  attribute  ”month”  can  be  considered  while  using  specific locations.</a:t>
            </a:r>
          </a:p>
          <a:p>
            <a:r>
              <a:rPr lang="en-US" sz="390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90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 Vavuniya  and  Katugastota  models  give  better accuracy  than  the  Colombo  model.</a:t>
            </a:r>
            <a:endParaRPr lang="en-US" sz="390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4C210-0585-4FB3-853C-720D6BFE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IO"/>
              <a:t>06/03/2021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E9308-0DAA-4A03-A9EA-7EC7C0FC0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/>
              <a:t>IT17181648  |  Vinobaji S  |  124-2021</a:t>
            </a:r>
            <a:endParaRPr lang="en-I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6EB64-B5DE-4904-9DF5-6A8870DD9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3CD3A4-063D-4F68-945B-ED710CD7E377}" type="slidenum">
              <a:rPr lang="en-IO" smtClean="0"/>
              <a:pPr>
                <a:spcAft>
                  <a:spcPts val="600"/>
                </a:spcAft>
              </a:pPr>
              <a:t>59</a:t>
            </a:fld>
            <a:endParaRPr lang="en-IO"/>
          </a:p>
        </p:txBody>
      </p:sp>
    </p:spTree>
    <p:extLst>
      <p:ext uri="{BB962C8B-B14F-4D97-AF65-F5344CB8AC3E}">
        <p14:creationId xmlns:p14="http://schemas.microsoft.com/office/powerpoint/2010/main" val="2668496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97A986-563B-4BB8-9F2C-B7B65147E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 Overall System Diagram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32D40BB4-9263-4C59-B498-406E6A994C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6845" y="2667000"/>
            <a:ext cx="579364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885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11">
            <a:extLst>
              <a:ext uri="{FF2B5EF4-FFF2-40B4-BE49-F238E27FC236}">
                <a16:creationId xmlns:a16="http://schemas.microsoft.com/office/drawing/2014/main" id="{08F94D66-27EC-4CB8-8226-D7F41C161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31" name="Rectangle 19">
            <a:extLst>
              <a:ext uri="{FF2B5EF4-FFF2-40B4-BE49-F238E27FC236}">
                <a16:creationId xmlns:a16="http://schemas.microsoft.com/office/drawing/2014/main" id="{E58348C3-6249-4952-AA86-C63DB35EA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E6174AD-DBB0-43E6-98C2-738DB3A1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59100" y="-4763"/>
            <a:ext cx="5014912" cy="6862763"/>
            <a:chOff x="2928938" y="-4763"/>
            <a:chExt cx="5014912" cy="6862763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50A59800-3661-4778-9D8A-F816C85C4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7A810977-C816-4698-B7E7-0E6BDED79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181E4B1B-2437-4A14-8927-817FC7AED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3F98AD26-9FF7-44EA-B876-9C857F8ED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32EBB12A-A9CE-446F-9462-15DAC0D0F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85925599-F99B-48E5-A384-76136C081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18FC16C2-5512-45F1-B8CF-BFF2B3B5B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299" y="1380068"/>
            <a:ext cx="6054723" cy="26161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/>
              <a:t>Demo</a:t>
            </a:r>
          </a:p>
        </p:txBody>
      </p:sp>
      <p:pic>
        <p:nvPicPr>
          <p:cNvPr id="32" name="Picture 7" descr="Camera lens close up">
            <a:extLst>
              <a:ext uri="{FF2B5EF4-FFF2-40B4-BE49-F238E27FC236}">
                <a16:creationId xmlns:a16="http://schemas.microsoft.com/office/drawing/2014/main" id="{5894AC78-641E-4EDD-9023-1A596C692B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63" r="22908" b="-1"/>
          <a:stretch/>
        </p:blipFill>
        <p:spPr>
          <a:xfrm>
            <a:off x="20" y="10"/>
            <a:ext cx="5448280" cy="6857990"/>
          </a:xfrm>
          <a:custGeom>
            <a:avLst/>
            <a:gdLst/>
            <a:ahLst/>
            <a:cxnLst/>
            <a:rect l="l" t="t" r="r" b="b"/>
            <a:pathLst>
              <a:path w="5448300" h="6858000">
                <a:moveTo>
                  <a:pt x="0" y="0"/>
                </a:moveTo>
                <a:lnTo>
                  <a:pt x="3513666" y="0"/>
                </a:lnTo>
                <a:lnTo>
                  <a:pt x="2861733" y="2548466"/>
                </a:lnTo>
                <a:lnTo>
                  <a:pt x="5448300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1823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F94D66-27EC-4CB8-8226-D7F41C161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58348C3-6249-4952-AA86-C63DB35EA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E6174AD-DBB0-43E6-98C2-738DB3A1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59100" y="-4763"/>
            <a:ext cx="5014912" cy="6862763"/>
            <a:chOff x="2928938" y="-4763"/>
            <a:chExt cx="5014912" cy="6862763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50A59800-3661-4778-9D8A-F816C85C4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7A810977-C816-4698-B7E7-0E6BDED79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181E4B1B-2437-4A14-8927-817FC7AED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3F98AD26-9FF7-44EA-B876-9C857F8ED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32EBB12A-A9CE-446F-9462-15DAC0D0F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85925599-F99B-48E5-A384-76136C081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Subtitle 1">
            <a:extLst>
              <a:ext uri="{FF2B5EF4-FFF2-40B4-BE49-F238E27FC236}">
                <a16:creationId xmlns:a16="http://schemas.microsoft.com/office/drawing/2014/main" id="{289F7B0C-D6D0-4F13-A530-0472944E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299" y="1380068"/>
            <a:ext cx="6054723" cy="26161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/>
              <a:t>Thank You!</a:t>
            </a:r>
          </a:p>
        </p:txBody>
      </p:sp>
      <p:pic>
        <p:nvPicPr>
          <p:cNvPr id="4" name="Picture 3" descr="Frangipani flower">
            <a:extLst>
              <a:ext uri="{FF2B5EF4-FFF2-40B4-BE49-F238E27FC236}">
                <a16:creationId xmlns:a16="http://schemas.microsoft.com/office/drawing/2014/main" id="{6E600D28-51C6-45FE-8EDF-2EB3FD682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4" t="938" r="7165" b="2"/>
          <a:stretch/>
        </p:blipFill>
        <p:spPr>
          <a:xfrm>
            <a:off x="20" y="10"/>
            <a:ext cx="5448280" cy="6857990"/>
          </a:xfrm>
          <a:custGeom>
            <a:avLst/>
            <a:gdLst/>
            <a:ahLst/>
            <a:cxnLst/>
            <a:rect l="l" t="t" r="r" b="b"/>
            <a:pathLst>
              <a:path w="5448300" h="6858000">
                <a:moveTo>
                  <a:pt x="0" y="0"/>
                </a:moveTo>
                <a:lnTo>
                  <a:pt x="3513666" y="0"/>
                </a:lnTo>
                <a:lnTo>
                  <a:pt x="2861733" y="2548466"/>
                </a:lnTo>
                <a:lnTo>
                  <a:pt x="5448300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1DA3E6C8-0918-4BBA-9E97-8FC39B9D5B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49088" y="6356350"/>
            <a:ext cx="442912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A53CD3A4-063D-4F68-945B-ED710CD7E377}" type="slidenum">
              <a:rPr lang="en-IO" smtClean="0"/>
              <a:pPr>
                <a:spcAft>
                  <a:spcPts val="600"/>
                </a:spcAft>
              </a:pPr>
              <a:t>61</a:t>
            </a:fld>
            <a:endParaRPr lang="en-IO"/>
          </a:p>
        </p:txBody>
      </p:sp>
    </p:spTree>
    <p:extLst>
      <p:ext uri="{BB962C8B-B14F-4D97-AF65-F5344CB8AC3E}">
        <p14:creationId xmlns:p14="http://schemas.microsoft.com/office/powerpoint/2010/main" val="193976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10B35-B9BC-4934-AA09-A242BD7EB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Research Paper Acceptance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82279-D5E8-4C94-A612-0C14DB9F8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US"/>
              <a:t>ICAC - </a:t>
            </a:r>
            <a:r>
              <a:rPr lang="en-GB"/>
              <a:t>International Conference on Advancements in Computing </a:t>
            </a:r>
            <a:r>
              <a:rPr lang="en-US"/>
              <a:t>- 2021 Conference (SLIIT)</a:t>
            </a:r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endParaRPr lang="en-US"/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US"/>
              <a:t>ICITR - </a:t>
            </a:r>
            <a:r>
              <a:rPr lang="en-GB"/>
              <a:t>International Conference on Information Technology Research </a:t>
            </a:r>
            <a:r>
              <a:rPr lang="en-US"/>
              <a:t>- 2021 (Moratuwa University)</a:t>
            </a:r>
          </a:p>
        </p:txBody>
      </p:sp>
    </p:spTree>
    <p:extLst>
      <p:ext uri="{BB962C8B-B14F-4D97-AF65-F5344CB8AC3E}">
        <p14:creationId xmlns:p14="http://schemas.microsoft.com/office/powerpoint/2010/main" val="1035265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7">
            <a:extLst>
              <a:ext uri="{FF2B5EF4-FFF2-40B4-BE49-F238E27FC236}">
                <a16:creationId xmlns:a16="http://schemas.microsoft.com/office/drawing/2014/main" id="{3F1527C3-06F4-4F4D-B364-8E9726645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BF1C23D2-D74F-4456-AD7B-904A6E28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578577AD-563A-4936-9ACB-FDCF29841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C9F3743-BFAB-4636-81C7-ACD99C694B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FC58029E-BC15-45E4-AA28-CC80C96A3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1CBB721-7EDD-4FEA-9D6B-A3656D9F4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C945CDA-4F14-4FA0-B272-B1E25B4FA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42" name="Rectangle 15">
            <a:extLst>
              <a:ext uri="{FF2B5EF4-FFF2-40B4-BE49-F238E27FC236}">
                <a16:creationId xmlns:a16="http://schemas.microsoft.com/office/drawing/2014/main" id="{99CAC3B1-4879-424D-8F15-206277196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F6EB7-C63D-4BE2-BF43-C43820871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8200" y="852055"/>
            <a:ext cx="7257455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Commercialization</a:t>
            </a:r>
          </a:p>
        </p:txBody>
      </p:sp>
      <p:sp>
        <p:nvSpPr>
          <p:cNvPr id="43" name="Freeform 6">
            <a:extLst>
              <a:ext uri="{FF2B5EF4-FFF2-40B4-BE49-F238E27FC236}">
                <a16:creationId xmlns:a16="http://schemas.microsoft.com/office/drawing/2014/main" id="{E34CC1C8-EBDD-4AEA-83E6-B27575B6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649700" y="0"/>
            <a:ext cx="1063625" cy="2782888"/>
          </a:xfrm>
          <a:custGeom>
            <a:avLst/>
            <a:gdLst/>
            <a:ahLst/>
            <a:cxnLst/>
            <a:rect l="0" t="0" r="r" b="b"/>
            <a:pathLst>
              <a:path w="670" h="1753">
                <a:moveTo>
                  <a:pt x="0" y="1696"/>
                </a:moveTo>
                <a:lnTo>
                  <a:pt x="225" y="1753"/>
                </a:lnTo>
                <a:lnTo>
                  <a:pt x="670" y="0"/>
                </a:lnTo>
                <a:lnTo>
                  <a:pt x="430" y="0"/>
                </a:lnTo>
                <a:lnTo>
                  <a:pt x="0" y="169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D6B38644-B85D-4211-9526-5B4C2A662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2116425" y="0"/>
            <a:ext cx="1035050" cy="2673350"/>
          </a:xfrm>
          <a:custGeom>
            <a:avLst/>
            <a:gdLst/>
            <a:ahLst/>
            <a:cxnLst/>
            <a:rect l="0" t="0" r="r" b="b"/>
            <a:pathLst>
              <a:path w="652" h="1684">
                <a:moveTo>
                  <a:pt x="225" y="1684"/>
                </a:moveTo>
                <a:lnTo>
                  <a:pt x="652" y="0"/>
                </a:lnTo>
                <a:lnTo>
                  <a:pt x="411" y="0"/>
                </a:lnTo>
                <a:lnTo>
                  <a:pt x="0" y="1627"/>
                </a:lnTo>
                <a:lnTo>
                  <a:pt x="219" y="1681"/>
                </a:lnTo>
                <a:lnTo>
                  <a:pt x="225" y="168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8A8B2820-6B8F-4C19-BFC5-D28EE44E5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457487" y="2587625"/>
            <a:ext cx="2693987" cy="4270375"/>
          </a:xfrm>
          <a:custGeom>
            <a:avLst/>
            <a:gdLst/>
            <a:ahLst/>
            <a:cxnLst/>
            <a:rect l="0" t="0" r="r" b="b"/>
            <a:pathLst>
              <a:path w="1697" h="2693">
                <a:moveTo>
                  <a:pt x="0" y="0"/>
                </a:moveTo>
                <a:lnTo>
                  <a:pt x="1622" y="2693"/>
                </a:lnTo>
                <a:lnTo>
                  <a:pt x="1697" y="2693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CA45AB7-441E-40A8-A98B-557D68F48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" y="2692400"/>
            <a:ext cx="2713324" cy="3390788"/>
          </a:xfrm>
          <a:custGeom>
            <a:avLst/>
            <a:gdLst>
              <a:gd name="connsiteX0" fmla="*/ 0 w 2713324"/>
              <a:gd name="connsiteY0" fmla="*/ 0 h 3390788"/>
              <a:gd name="connsiteX1" fmla="*/ 4763 w 2713324"/>
              <a:gd name="connsiteY1" fmla="*/ 4763 h 3390788"/>
              <a:gd name="connsiteX2" fmla="*/ 2713324 w 2713324"/>
              <a:gd name="connsiteY2" fmla="*/ 3390788 h 3390788"/>
              <a:gd name="connsiteX3" fmla="*/ 2713324 w 2713324"/>
              <a:gd name="connsiteY3" fmla="*/ 2368619 h 3390788"/>
              <a:gd name="connsiteX4" fmla="*/ 357188 w 2713324"/>
              <a:gd name="connsiteY4" fmla="*/ 90488 h 339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3324" h="3390788">
                <a:moveTo>
                  <a:pt x="0" y="0"/>
                </a:moveTo>
                <a:lnTo>
                  <a:pt x="4763" y="4763"/>
                </a:lnTo>
                <a:lnTo>
                  <a:pt x="2713324" y="3390788"/>
                </a:lnTo>
                <a:lnTo>
                  <a:pt x="2713324" y="2368619"/>
                </a:lnTo>
                <a:lnTo>
                  <a:pt x="357188" y="9048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F516030-4F00-4C48-AD93-91EFA17A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2582863"/>
            <a:ext cx="3151474" cy="4275137"/>
          </a:xfrm>
          <a:custGeom>
            <a:avLst/>
            <a:gdLst>
              <a:gd name="connsiteX0" fmla="*/ 0 w 3151474"/>
              <a:gd name="connsiteY0" fmla="*/ 0 h 4275137"/>
              <a:gd name="connsiteX1" fmla="*/ 0 w 3151474"/>
              <a:gd name="connsiteY1" fmla="*/ 4757 h 4275137"/>
              <a:gd name="connsiteX2" fmla="*/ 2693987 w 3151474"/>
              <a:gd name="connsiteY2" fmla="*/ 4275137 h 4275137"/>
              <a:gd name="connsiteX3" fmla="*/ 3151474 w 3151474"/>
              <a:gd name="connsiteY3" fmla="*/ 4275137 h 4275137"/>
              <a:gd name="connsiteX4" fmla="*/ 3151474 w 3151474"/>
              <a:gd name="connsiteY4" fmla="*/ 3714295 h 4275137"/>
              <a:gd name="connsiteX5" fmla="*/ 419100 w 3151474"/>
              <a:gd name="connsiteY5" fmla="*/ 176017 h 4275137"/>
              <a:gd name="connsiteX6" fmla="*/ 361950 w 3151474"/>
              <a:gd name="connsiteY6" fmla="*/ 95144 h 4275137"/>
              <a:gd name="connsiteX7" fmla="*/ 357188 w 3151474"/>
              <a:gd name="connsiteY7" fmla="*/ 90387 h 42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1474" h="4275137">
                <a:moveTo>
                  <a:pt x="0" y="0"/>
                </a:moveTo>
                <a:lnTo>
                  <a:pt x="0" y="4757"/>
                </a:lnTo>
                <a:lnTo>
                  <a:pt x="2693987" y="4275137"/>
                </a:lnTo>
                <a:lnTo>
                  <a:pt x="3151474" y="4275137"/>
                </a:lnTo>
                <a:lnTo>
                  <a:pt x="3151474" y="3714295"/>
                </a:lnTo>
                <a:lnTo>
                  <a:pt x="419100" y="176017"/>
                </a:lnTo>
                <a:lnTo>
                  <a:pt x="361950" y="95144"/>
                </a:lnTo>
                <a:lnTo>
                  <a:pt x="357188" y="90387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820085E-2582-4A95-98EE-45DFFD5C0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2697164"/>
            <a:ext cx="2706398" cy="3513899"/>
          </a:xfrm>
          <a:custGeom>
            <a:avLst/>
            <a:gdLst>
              <a:gd name="connsiteX0" fmla="*/ 0 w 2706398"/>
              <a:gd name="connsiteY0" fmla="*/ 0 h 3513899"/>
              <a:gd name="connsiteX1" fmla="*/ 2706398 w 2706398"/>
              <a:gd name="connsiteY1" fmla="*/ 3513899 h 3513899"/>
              <a:gd name="connsiteX2" fmla="*/ 2706398 w 2706398"/>
              <a:gd name="connsiteY2" fmla="*/ 3383321 h 351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6398" h="3513899">
                <a:moveTo>
                  <a:pt x="0" y="0"/>
                </a:moveTo>
                <a:lnTo>
                  <a:pt x="2706398" y="3513899"/>
                </a:lnTo>
                <a:lnTo>
                  <a:pt x="2706398" y="3383321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72EC26-21A0-46DA-8BFB-572AA7E0B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3237" y="2839605"/>
            <a:ext cx="7200236" cy="27128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1800"/>
              <a:t>Use for weather information application.</a:t>
            </a:r>
          </a:p>
          <a:p>
            <a:pPr marL="457200" indent="-457200" algn="l">
              <a:buFont typeface="Arial"/>
              <a:buChar char="•"/>
            </a:pPr>
            <a:r>
              <a:rPr lang="en-US" sz="1800"/>
              <a:t>Weather predictions for farmers near river basin.</a:t>
            </a:r>
          </a:p>
          <a:p>
            <a:pPr marL="457200" indent="-457200" algn="l">
              <a:buFont typeface="Arial"/>
              <a:buChar char="•"/>
            </a:pPr>
            <a:r>
              <a:rPr lang="en-US" sz="1800"/>
              <a:t>Weather predictions for residents living near river basin.</a:t>
            </a:r>
          </a:p>
          <a:p>
            <a:pPr marL="457200" indent="-457200" algn="l">
              <a:buFont typeface="Arial"/>
              <a:buChar char="•"/>
            </a:pPr>
            <a:r>
              <a:rPr lang="en-US" sz="1800"/>
              <a:t>First Responders in disaster management.</a:t>
            </a:r>
          </a:p>
          <a:p>
            <a:pPr marL="457200" indent="-457200" algn="l">
              <a:buFont typeface="Arial"/>
              <a:buChar char="•"/>
            </a:pPr>
            <a:r>
              <a:rPr lang="en-US" sz="1800"/>
              <a:t>Government authorities.</a:t>
            </a:r>
          </a:p>
        </p:txBody>
      </p:sp>
    </p:spTree>
    <p:extLst>
      <p:ext uri="{BB962C8B-B14F-4D97-AF65-F5344CB8AC3E}">
        <p14:creationId xmlns:p14="http://schemas.microsoft.com/office/powerpoint/2010/main" val="3195846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A755AF9-6AEA-4BCA-A1A2-C57A5821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IT18022902 | Ilukkumbure S. P. M. K. 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A91C59-28F0-4A9C-ACA2-19A536A0C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Information Technology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1B9FC6-47CA-468A-9CDD-4B33D1474980}"/>
              </a:ext>
            </a:extLst>
          </p:cNvPr>
          <p:cNvSpPr/>
          <p:nvPr/>
        </p:nvSpPr>
        <p:spPr>
          <a:xfrm>
            <a:off x="2632435" y="6492874"/>
            <a:ext cx="6816365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tx1"/>
                </a:solidFill>
              </a:rPr>
              <a:t>IT18022902</a:t>
            </a:r>
            <a:r>
              <a:rPr lang="en-US" sz="1800">
                <a:solidFill>
                  <a:schemeClr val="tx1"/>
                </a:solidFill>
              </a:rPr>
              <a:t>   | </a:t>
            </a:r>
            <a:r>
              <a:rPr lang="en-US" sz="1800" b="1">
                <a:solidFill>
                  <a:schemeClr val="tx1"/>
                </a:solidFill>
              </a:rPr>
              <a:t>Ilukkumbure S. P. M. K. W. </a:t>
            </a:r>
            <a:r>
              <a:rPr lang="en-US" sz="1800">
                <a:solidFill>
                  <a:schemeClr val="tx1"/>
                </a:solidFill>
              </a:rPr>
              <a:t>|   </a:t>
            </a:r>
            <a:r>
              <a:rPr lang="en-US" sz="1800" b="0">
                <a:solidFill>
                  <a:schemeClr val="tx1"/>
                </a:solidFill>
              </a:rPr>
              <a:t>2021-124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FF07DD-13B4-42C5-AF41-398B6CECE39E}"/>
              </a:ext>
            </a:extLst>
          </p:cNvPr>
          <p:cNvSpPr/>
          <p:nvPr/>
        </p:nvSpPr>
        <p:spPr>
          <a:xfrm>
            <a:off x="9521826" y="468808"/>
            <a:ext cx="1981200" cy="2286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09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A97C606726EC479FC88EC913F2C582" ma:contentTypeVersion="13" ma:contentTypeDescription="Create a new document." ma:contentTypeScope="" ma:versionID="ede14bd37a11e0c025538a18525fe764">
  <xsd:schema xmlns:xsd="http://www.w3.org/2001/XMLSchema" xmlns:xs="http://www.w3.org/2001/XMLSchema" xmlns:p="http://schemas.microsoft.com/office/2006/metadata/properties" xmlns:ns2="ddae9ed0-935d-4509-b8b2-ac916c765c34" xmlns:ns3="db72c12f-87a4-44ab-bbc5-4cc8306b158a" targetNamespace="http://schemas.microsoft.com/office/2006/metadata/properties" ma:root="true" ma:fieldsID="f136745f6bd46c637060b9f29946c817" ns2:_="" ns3:_="">
    <xsd:import namespace="ddae9ed0-935d-4509-b8b2-ac916c765c34"/>
    <xsd:import namespace="db72c12f-87a4-44ab-bbc5-4cc8306b1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ae9ed0-935d-4509-b8b2-ac916c765c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72c12f-87a4-44ab-bbc5-4cc8306b158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b72c12f-87a4-44ab-bbc5-4cc8306b158a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60AA54C-2836-4CAE-B649-D532C4E25B24}"/>
</file>

<file path=customXml/itemProps2.xml><?xml version="1.0" encoding="utf-8"?>
<ds:datastoreItem xmlns:ds="http://schemas.openxmlformats.org/officeDocument/2006/customXml" ds:itemID="{D1605E5F-9F8C-4320-BBA9-48C1C8AF48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6759A8-EEB8-4EEA-B52F-5F56B7AD6A50}">
  <ds:schemaRefs>
    <ds:schemaRef ds:uri="http://schemas.microsoft.com/office/2006/metadata/properties"/>
    <ds:schemaRef ds:uri="ddae9ed0-935d-4509-b8b2-ac916c765c3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db72c12f-87a4-44ab-bbc5-4cc8306b158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</TotalTime>
  <Words>2555</Words>
  <Application>Microsoft Office PowerPoint</Application>
  <PresentationFormat>Widescreen</PresentationFormat>
  <Paragraphs>403</Paragraphs>
  <Slides>61</Slides>
  <Notes>10</Notes>
  <HiddenSlides>3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2" baseType="lpstr">
      <vt:lpstr>Adobe Devanagari</vt:lpstr>
      <vt:lpstr>Adobe Fan Heiti Std B</vt:lpstr>
      <vt:lpstr>Arial</vt:lpstr>
      <vt:lpstr>Calibri</vt:lpstr>
      <vt:lpstr>Cambria</vt:lpstr>
      <vt:lpstr>Corbel</vt:lpstr>
      <vt:lpstr>Georgia</vt:lpstr>
      <vt:lpstr>Times New Roman</vt:lpstr>
      <vt:lpstr>Wingdings</vt:lpstr>
      <vt:lpstr>Wingdings 3</vt:lpstr>
      <vt:lpstr>Parallax</vt:lpstr>
      <vt:lpstr>EARLY WARNING FOR PRE AND POST FLOOD RISK MANAGEMENT </vt:lpstr>
      <vt:lpstr>Introduction</vt:lpstr>
      <vt:lpstr>Overall Project Description</vt:lpstr>
      <vt:lpstr>Research Problem</vt:lpstr>
      <vt:lpstr>Objectives</vt:lpstr>
      <vt:lpstr> Overall System Diagram</vt:lpstr>
      <vt:lpstr>Research Paper Acceptance</vt:lpstr>
      <vt:lpstr>Commercialization</vt:lpstr>
      <vt:lpstr>IT18022902 | Ilukkumbure S. P. M. K. W</vt:lpstr>
      <vt:lpstr>Introduction</vt:lpstr>
      <vt:lpstr>Research Question</vt:lpstr>
      <vt:lpstr>Challenges </vt:lpstr>
      <vt:lpstr>Objectives</vt:lpstr>
      <vt:lpstr>Model Design</vt:lpstr>
      <vt:lpstr>Study Area in Research</vt:lpstr>
      <vt:lpstr>Methodology</vt:lpstr>
      <vt:lpstr>Water Model Flowchart </vt:lpstr>
      <vt:lpstr>Data used</vt:lpstr>
      <vt:lpstr>PowerPoint Presentation</vt:lpstr>
      <vt:lpstr>PowerPoint Presentation</vt:lpstr>
      <vt:lpstr>Progress Completion </vt:lpstr>
      <vt:lpstr>Techniques and Technologies </vt:lpstr>
      <vt:lpstr>Commercialization of Models API</vt:lpstr>
      <vt:lpstr>Demo</vt:lpstr>
      <vt:lpstr>References</vt:lpstr>
      <vt:lpstr>IT18003406 | MOHAMED M. F.</vt:lpstr>
      <vt:lpstr>INTRODUCTION</vt:lpstr>
      <vt:lpstr>Research Problem</vt:lpstr>
      <vt:lpstr>Objectives</vt:lpstr>
      <vt:lpstr>RESEARCH METHODOLOGY</vt:lpstr>
      <vt:lpstr>Technologies and Techniques </vt:lpstr>
      <vt:lpstr>Methodology</vt:lpstr>
      <vt:lpstr>Methodology</vt:lpstr>
      <vt:lpstr>PowerPoint Presentation</vt:lpstr>
      <vt:lpstr>Completion</vt:lpstr>
      <vt:lpstr>PowerPoint Presentation</vt:lpstr>
      <vt:lpstr>Commercialization</vt:lpstr>
      <vt:lpstr>IT18012620 | V.Y SAMARASIRI</vt:lpstr>
      <vt:lpstr>INTRODUCTION</vt:lpstr>
      <vt:lpstr>PowerPoint Presentation</vt:lpstr>
      <vt:lpstr>PowerPoint Presentation</vt:lpstr>
      <vt:lpstr>RESEARCH METHODOLOGY</vt:lpstr>
      <vt:lpstr>High-Level Component Diagram  </vt:lpstr>
      <vt:lpstr> </vt:lpstr>
      <vt:lpstr> </vt:lpstr>
      <vt:lpstr>Data Manipulation Flow </vt:lpstr>
      <vt:lpstr>Achievement </vt:lpstr>
      <vt:lpstr>Tools and Technologies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METHODLOGY Data  </vt:lpstr>
      <vt:lpstr>RESEARCH METHODLOGY TRAINING PROCESS </vt:lpstr>
      <vt:lpstr>RESEARCH RESULTS Training  Logistic regression( Daily Data) (Achievement)</vt:lpstr>
      <vt:lpstr>RESEARCH RESULTS </vt:lpstr>
      <vt:lpstr>Prediction Process</vt:lpstr>
      <vt:lpstr>RESEARCH METHODLOGY FINDINGS</vt:lpstr>
      <vt:lpstr>Demo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WARNING FOR PRE AND POST FLOOD RISK MANAGEMENT </dc:title>
  <dc:creator>it18022902@my.sliit.lk</dc:creator>
  <cp:lastModifiedBy>Ilukkumbure S.P.M.K.W. it18022902</cp:lastModifiedBy>
  <cp:revision>1</cp:revision>
  <dcterms:created xsi:type="dcterms:W3CDTF">2021-07-04T20:23:49Z</dcterms:created>
  <dcterms:modified xsi:type="dcterms:W3CDTF">2021-11-25T15:14:46Z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0x0101009FA97C606726EC479FC88EC913F2C582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